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embedTrueTypeFonts="1" strictFirstAndLastChars="0" saveSubsetFonts="1">
  <p:sldMasterIdLst>
    <p:sldMasterId id="2147483666" r:id="rId4"/>
    <p:sldMasterId id="2147483667"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Lst>
  <p:sldSz cy="5143500" cx="9144000"/>
  <p:notesSz cx="6858000" cy="9144000"/>
  <p:embeddedFontLst>
    <p:embeddedFont>
      <p:font typeface="Roboto Slab"/>
      <p:regular r:id="rId25"/>
      <p:bold r:id="rId26"/>
    </p:embeddedFont>
  </p:embeddedFontLst>
  <p:defaultTextStyle>
    <a:defPPr marR="0" rtl="0" algn="l">
      <a:lnSpc>
        <a:spcPct val="100000"/>
      </a:lnSpc>
      <a:spcBef>
        <a:spcPts val="0"/>
      </a:spcBef>
      <a:spcAft>
        <a:spcPts val="0"/>
      </a:spcAft>
    </a:defPPr>
    <a:lvl1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1pPr>
    <a:lvl2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2pPr>
    <a:lvl3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3pPr>
    <a:lvl4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4pPr>
    <a:lvl5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5pPr>
    <a:lvl6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6pPr>
    <a:lvl7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7pPr>
    <a:lvl8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8pPr>
    <a:lvl9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tableStyles.xml><?xml version="1.0" encoding="utf-8"?>
<a:tblStyleLst xmlns:a="http://schemas.openxmlformats.org/drawingml/2006/main" xmlns:r="http://schemas.openxmlformats.org/officeDocument/2006/relationships" def="{90651C3A-4460-11DB-9652-00E08161165F}"/>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RobotoSlab-bold.fntdata"/><Relationship Id="rId25" Type="http://schemas.openxmlformats.org/officeDocument/2006/relationships/font" Target="fonts/RobotoSlab-regular.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00.png>
</file>

<file path=ppt/media/image01.jpg>
</file>

<file path=ppt/media/image03.png>
</file>

<file path=ppt/media/image05.gif>
</file>

<file path=ppt/media/image06.png>
</file>

<file path=ppt/media/image07.jpg>
</file>

<file path=ppt/media/image08.png>
</file>

<file path=ppt/media/image09.png>
</file>

<file path=ppt/media/image10.png>
</file>

<file path=ppt/media/image11.png>
</file>

<file path=ppt/media/image12.jpg>
</file>

<file path=ppt/media/image13.jp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4.jpg>
</file>

<file path=ppt/media/image2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 name="Shape 1"/>
        <p:cNvGrpSpPr/>
        <p:nvPr/>
      </p:nvGrpSpPr>
      <p:grpSpPr>
        <a:xfrm>
          <a:off x="0" y="0"/>
          <a:ext cx="0" cy="0"/>
          <a:chOff x="0" y="0"/>
          <a:chExt cx="0" cy="0"/>
        </a:xfrm>
      </p:grpSpPr>
      <p:sp>
        <p:nvSpPr>
          <p:cNvPr id="2" name="Shape 2"/>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3" name="Shape 3"/>
          <p:cNvSpPr txBox="1"/>
          <p:nvPr>
            <p:ph idx="1" type="body"/>
          </p:nvPr>
        </p:nvSpPr>
        <p:spPr>
          <a:xfrm>
            <a:off x="685800" y="4343400"/>
            <a:ext cx="5486399" cy="4114800"/>
          </a:xfrm>
          <a:prstGeom prst="rect">
            <a:avLst/>
          </a:prstGeom>
          <a:noFill/>
          <a:ln>
            <a:noFill/>
          </a:ln>
        </p:spPr>
        <p:txBody>
          <a:bodyPr anchorCtr="0" anchor="t" bIns="91425" lIns="91425" rIns="91425" tIns="91425"/>
          <a:lstStyle>
            <a:lvl1pPr>
              <a:spcBef>
                <a:spcPts val="0"/>
              </a:spcBef>
              <a:defRPr sz="1100"/>
            </a:lvl1pPr>
            <a:lvl2pPr>
              <a:spcBef>
                <a:spcPts val="0"/>
              </a:spcBef>
              <a:defRPr sz="1100"/>
            </a:lvl2pPr>
            <a:lvl3pPr>
              <a:spcBef>
                <a:spcPts val="0"/>
              </a:spcBef>
              <a:defRPr sz="1100"/>
            </a:lvl3pPr>
            <a:lvl4pPr>
              <a:spcBef>
                <a:spcPts val="0"/>
              </a:spcBef>
              <a:defRPr sz="1100"/>
            </a:lvl4pPr>
            <a:lvl5pPr>
              <a:spcBef>
                <a:spcPts val="0"/>
              </a:spcBef>
              <a:defRPr sz="1100"/>
            </a:lvl5pPr>
            <a:lvl6pPr>
              <a:spcBef>
                <a:spcPts val="0"/>
              </a:spcBef>
              <a:defRPr sz="1100"/>
            </a:lvl6pPr>
            <a:lvl7pPr>
              <a:spcBef>
                <a:spcPts val="0"/>
              </a:spcBef>
              <a:defRPr sz="1100"/>
            </a:lvl7pPr>
            <a:lvl8pPr>
              <a:spcBef>
                <a:spcPts val="0"/>
              </a:spcBef>
              <a:defRPr sz="1100"/>
            </a:lvl8pPr>
            <a:lvl9pPr>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41" name="Shape 41"/>
        <p:cNvGrpSpPr/>
        <p:nvPr/>
      </p:nvGrpSpPr>
      <p:grpSpPr>
        <a:xfrm>
          <a:off x="0" y="0"/>
          <a:ext cx="0" cy="0"/>
          <a:chOff x="0" y="0"/>
          <a:chExt cx="0" cy="0"/>
        </a:xfrm>
      </p:grpSpPr>
      <p:sp>
        <p:nvSpPr>
          <p:cNvPr id="42" name="Shape 4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3" name="Shape 43"/>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8" name="Shape 148"/>
        <p:cNvGrpSpPr/>
        <p:nvPr/>
      </p:nvGrpSpPr>
      <p:grpSpPr>
        <a:xfrm>
          <a:off x="0" y="0"/>
          <a:ext cx="0" cy="0"/>
          <a:chOff x="0" y="0"/>
          <a:chExt cx="0" cy="0"/>
        </a:xfrm>
      </p:grpSpPr>
      <p:sp>
        <p:nvSpPr>
          <p:cNvPr id="149" name="Shape 149"/>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50" name="Shape 150"/>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8" name="Shape 158"/>
        <p:cNvGrpSpPr/>
        <p:nvPr/>
      </p:nvGrpSpPr>
      <p:grpSpPr>
        <a:xfrm>
          <a:off x="0" y="0"/>
          <a:ext cx="0" cy="0"/>
          <a:chOff x="0" y="0"/>
          <a:chExt cx="0" cy="0"/>
        </a:xfrm>
      </p:grpSpPr>
      <p:sp>
        <p:nvSpPr>
          <p:cNvPr id="159" name="Shape 159"/>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60" name="Shape 160"/>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5" name="Shape 165"/>
        <p:cNvGrpSpPr/>
        <p:nvPr/>
      </p:nvGrpSpPr>
      <p:grpSpPr>
        <a:xfrm>
          <a:off x="0" y="0"/>
          <a:ext cx="0" cy="0"/>
          <a:chOff x="0" y="0"/>
          <a:chExt cx="0" cy="0"/>
        </a:xfrm>
      </p:grpSpPr>
      <p:sp>
        <p:nvSpPr>
          <p:cNvPr id="166" name="Shape 166"/>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67" name="Shape 167"/>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71" name="Shape 171"/>
        <p:cNvGrpSpPr/>
        <p:nvPr/>
      </p:nvGrpSpPr>
      <p:grpSpPr>
        <a:xfrm>
          <a:off x="0" y="0"/>
          <a:ext cx="0" cy="0"/>
          <a:chOff x="0" y="0"/>
          <a:chExt cx="0" cy="0"/>
        </a:xfrm>
      </p:grpSpPr>
      <p:sp>
        <p:nvSpPr>
          <p:cNvPr id="172" name="Shape 172"/>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73" name="Shape 173"/>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78" name="Shape 178"/>
        <p:cNvGrpSpPr/>
        <p:nvPr/>
      </p:nvGrpSpPr>
      <p:grpSpPr>
        <a:xfrm>
          <a:off x="0" y="0"/>
          <a:ext cx="0" cy="0"/>
          <a:chOff x="0" y="0"/>
          <a:chExt cx="0" cy="0"/>
        </a:xfrm>
      </p:grpSpPr>
      <p:sp>
        <p:nvSpPr>
          <p:cNvPr id="179" name="Shape 179"/>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80" name="Shape 180"/>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85" name="Shape 185"/>
        <p:cNvGrpSpPr/>
        <p:nvPr/>
      </p:nvGrpSpPr>
      <p:grpSpPr>
        <a:xfrm>
          <a:off x="0" y="0"/>
          <a:ext cx="0" cy="0"/>
          <a:chOff x="0" y="0"/>
          <a:chExt cx="0" cy="0"/>
        </a:xfrm>
      </p:grpSpPr>
      <p:sp>
        <p:nvSpPr>
          <p:cNvPr id="186" name="Shape 186"/>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87" name="Shape 187"/>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91" name="Shape 191"/>
        <p:cNvGrpSpPr/>
        <p:nvPr/>
      </p:nvGrpSpPr>
      <p:grpSpPr>
        <a:xfrm>
          <a:off x="0" y="0"/>
          <a:ext cx="0" cy="0"/>
          <a:chOff x="0" y="0"/>
          <a:chExt cx="0" cy="0"/>
        </a:xfrm>
      </p:grpSpPr>
      <p:sp>
        <p:nvSpPr>
          <p:cNvPr id="192" name="Shape 192"/>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93" name="Shape 193"/>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99" name="Shape 199"/>
        <p:cNvGrpSpPr/>
        <p:nvPr/>
      </p:nvGrpSpPr>
      <p:grpSpPr>
        <a:xfrm>
          <a:off x="0" y="0"/>
          <a:ext cx="0" cy="0"/>
          <a:chOff x="0" y="0"/>
          <a:chExt cx="0" cy="0"/>
        </a:xfrm>
      </p:grpSpPr>
      <p:sp>
        <p:nvSpPr>
          <p:cNvPr id="200" name="Shape 200"/>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201" name="Shape 201"/>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05" name="Shape 205"/>
        <p:cNvGrpSpPr/>
        <p:nvPr/>
      </p:nvGrpSpPr>
      <p:grpSpPr>
        <a:xfrm>
          <a:off x="0" y="0"/>
          <a:ext cx="0" cy="0"/>
          <a:chOff x="0" y="0"/>
          <a:chExt cx="0" cy="0"/>
        </a:xfrm>
      </p:grpSpPr>
      <p:sp>
        <p:nvSpPr>
          <p:cNvPr id="206" name="Shape 206"/>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207" name="Shape 207"/>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49" name="Shape 49"/>
        <p:cNvGrpSpPr/>
        <p:nvPr/>
      </p:nvGrpSpPr>
      <p:grpSpPr>
        <a:xfrm>
          <a:off x="0" y="0"/>
          <a:ext cx="0" cy="0"/>
          <a:chOff x="0" y="0"/>
          <a:chExt cx="0" cy="0"/>
        </a:xfrm>
      </p:grpSpPr>
      <p:sp>
        <p:nvSpPr>
          <p:cNvPr id="50" name="Shape 50"/>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51" name="Shape 51"/>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9" name="Shape 89"/>
        <p:cNvGrpSpPr/>
        <p:nvPr/>
      </p:nvGrpSpPr>
      <p:grpSpPr>
        <a:xfrm>
          <a:off x="0" y="0"/>
          <a:ext cx="0" cy="0"/>
          <a:chOff x="0" y="0"/>
          <a:chExt cx="0" cy="0"/>
        </a:xfrm>
      </p:grpSpPr>
      <p:sp>
        <p:nvSpPr>
          <p:cNvPr id="90" name="Shape 90"/>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91" name="Shape 91"/>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5" name="Shape 95"/>
        <p:cNvGrpSpPr/>
        <p:nvPr/>
      </p:nvGrpSpPr>
      <p:grpSpPr>
        <a:xfrm>
          <a:off x="0" y="0"/>
          <a:ext cx="0" cy="0"/>
          <a:chOff x="0" y="0"/>
          <a:chExt cx="0" cy="0"/>
        </a:xfrm>
      </p:grpSpPr>
      <p:sp>
        <p:nvSpPr>
          <p:cNvPr id="96" name="Shape 96"/>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97" name="Shape 97"/>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1" name="Shape 101"/>
        <p:cNvGrpSpPr/>
        <p:nvPr/>
      </p:nvGrpSpPr>
      <p:grpSpPr>
        <a:xfrm>
          <a:off x="0" y="0"/>
          <a:ext cx="0" cy="0"/>
          <a:chOff x="0" y="0"/>
          <a:chExt cx="0" cy="0"/>
        </a:xfrm>
      </p:grpSpPr>
      <p:sp>
        <p:nvSpPr>
          <p:cNvPr id="102" name="Shape 102"/>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03" name="Shape 103"/>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7" name="Shape 107"/>
        <p:cNvGrpSpPr/>
        <p:nvPr/>
      </p:nvGrpSpPr>
      <p:grpSpPr>
        <a:xfrm>
          <a:off x="0" y="0"/>
          <a:ext cx="0" cy="0"/>
          <a:chOff x="0" y="0"/>
          <a:chExt cx="0" cy="0"/>
        </a:xfrm>
      </p:grpSpPr>
      <p:sp>
        <p:nvSpPr>
          <p:cNvPr id="108" name="Shape 108"/>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09" name="Shape 109"/>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3" name="Shape 113"/>
        <p:cNvGrpSpPr/>
        <p:nvPr/>
      </p:nvGrpSpPr>
      <p:grpSpPr>
        <a:xfrm>
          <a:off x="0" y="0"/>
          <a:ext cx="0" cy="0"/>
          <a:chOff x="0" y="0"/>
          <a:chExt cx="0" cy="0"/>
        </a:xfrm>
      </p:grpSpPr>
      <p:sp>
        <p:nvSpPr>
          <p:cNvPr id="114" name="Shape 114"/>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15" name="Shape 115"/>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6" name="Shape 136"/>
        <p:cNvGrpSpPr/>
        <p:nvPr/>
      </p:nvGrpSpPr>
      <p:grpSpPr>
        <a:xfrm>
          <a:off x="0" y="0"/>
          <a:ext cx="0" cy="0"/>
          <a:chOff x="0" y="0"/>
          <a:chExt cx="0" cy="0"/>
        </a:xfrm>
      </p:grpSpPr>
      <p:sp>
        <p:nvSpPr>
          <p:cNvPr id="137" name="Shape 137"/>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38" name="Shape 138"/>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2" name="Shape 142"/>
        <p:cNvGrpSpPr/>
        <p:nvPr/>
      </p:nvGrpSpPr>
      <p:grpSpPr>
        <a:xfrm>
          <a:off x="0" y="0"/>
          <a:ext cx="0" cy="0"/>
          <a:chOff x="0" y="0"/>
          <a:chExt cx="0" cy="0"/>
        </a:xfrm>
      </p:grpSpPr>
      <p:sp>
        <p:nvSpPr>
          <p:cNvPr id="143" name="Shape 143"/>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44" name="Shape 144"/>
          <p:cNvSpPr txBox="1"/>
          <p:nvPr>
            <p:ph idx="1" type="body"/>
          </p:nvPr>
        </p:nvSpPr>
        <p:spPr>
          <a:xfrm>
            <a:off x="685800" y="4343400"/>
            <a:ext cx="5486399" cy="4114800"/>
          </a:xfrm>
          <a:prstGeom prst="rect">
            <a:avLst/>
          </a:prstGeom>
        </p:spPr>
        <p:txBody>
          <a:bodyPr anchorCtr="0" anchor="t" bIns="91425" lIns="91425" rIns="91425" tIns="91425">
            <a:noAutofit/>
          </a:bodyPr>
          <a:lstStyle/>
          <a:p>
            <a:pPr>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6.png"/><Relationship Id="rId3" Type="http://schemas.openxmlformats.org/officeDocument/2006/relationships/image" Target="../media/image0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6.png"/><Relationship Id="rId3" Type="http://schemas.openxmlformats.org/officeDocument/2006/relationships/image" Target="../media/image03.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6.png"/><Relationship Id="rId3" Type="http://schemas.openxmlformats.org/officeDocument/2006/relationships/image" Target="../media/image03.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01.jp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6.png"/><Relationship Id="rId3" Type="http://schemas.openxmlformats.org/officeDocument/2006/relationships/image" Target="../media/image0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01.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bg>
      <p:bgPr>
        <a:blipFill>
          <a:blip r:embed="rId2">
            <a:alphaModFix/>
          </a:blip>
          <a:stretch>
            <a:fillRect/>
          </a:stretch>
        </a:blipFill>
      </p:bgPr>
    </p:bg>
    <p:spTree>
      <p:nvGrpSpPr>
        <p:cNvPr id="8" name="Shape 8"/>
        <p:cNvGrpSpPr/>
        <p:nvPr/>
      </p:nvGrpSpPr>
      <p:grpSpPr>
        <a:xfrm>
          <a:off x="0" y="0"/>
          <a:ext cx="0" cy="0"/>
          <a:chOff x="0" y="0"/>
          <a:chExt cx="0" cy="0"/>
        </a:xfrm>
      </p:grpSpPr>
      <p:sp>
        <p:nvSpPr>
          <p:cNvPr id="9" name="Shape 9"/>
          <p:cNvSpPr txBox="1"/>
          <p:nvPr>
            <p:ph type="ctrTitle"/>
          </p:nvPr>
        </p:nvSpPr>
        <p:spPr>
          <a:xfrm>
            <a:off x="2311900" y="1126150"/>
            <a:ext cx="6146399" cy="1159799"/>
          </a:xfrm>
          <a:prstGeom prst="rect">
            <a:avLst/>
          </a:prstGeom>
        </p:spPr>
        <p:txBody>
          <a:bodyPr anchorCtr="0" anchor="b" bIns="91425" lIns="91425" rIns="91425" tIns="91425"/>
          <a:lstStyle>
            <a:lvl1pPr rtl="0" algn="ctr">
              <a:spcBef>
                <a:spcPts val="0"/>
              </a:spcBef>
              <a:buSzPct val="100000"/>
              <a:defRPr sz="4800"/>
            </a:lvl1pPr>
            <a:lvl2pPr rtl="0" algn="ctr">
              <a:spcBef>
                <a:spcPts val="0"/>
              </a:spcBef>
              <a:buSzPct val="100000"/>
              <a:defRPr sz="4800"/>
            </a:lvl2pPr>
            <a:lvl3pPr rtl="0" algn="ctr">
              <a:spcBef>
                <a:spcPts val="0"/>
              </a:spcBef>
              <a:buSzPct val="100000"/>
              <a:defRPr sz="4800"/>
            </a:lvl3pPr>
            <a:lvl4pPr rtl="0" algn="ctr">
              <a:spcBef>
                <a:spcPts val="0"/>
              </a:spcBef>
              <a:buSzPct val="100000"/>
              <a:defRPr sz="4800"/>
            </a:lvl4pPr>
            <a:lvl5pPr rtl="0" algn="ctr">
              <a:spcBef>
                <a:spcPts val="0"/>
              </a:spcBef>
              <a:buSzPct val="100000"/>
              <a:defRPr sz="4800"/>
            </a:lvl5pPr>
            <a:lvl6pPr rtl="0" algn="ctr">
              <a:spcBef>
                <a:spcPts val="0"/>
              </a:spcBef>
              <a:buSzPct val="100000"/>
              <a:defRPr sz="4800"/>
            </a:lvl6pPr>
            <a:lvl7pPr rtl="0" algn="ctr">
              <a:spcBef>
                <a:spcPts val="0"/>
              </a:spcBef>
              <a:buSzPct val="100000"/>
              <a:defRPr sz="4800"/>
            </a:lvl7pPr>
            <a:lvl8pPr rtl="0" algn="ctr">
              <a:spcBef>
                <a:spcPts val="0"/>
              </a:spcBef>
              <a:buSzPct val="100000"/>
              <a:defRPr sz="4800"/>
            </a:lvl8pPr>
            <a:lvl9pPr rtl="0" algn="ctr">
              <a:spcBef>
                <a:spcPts val="0"/>
              </a:spcBef>
              <a:buSzPct val="100000"/>
              <a:defRPr sz="4800"/>
            </a:lvl9pPr>
          </a:lstStyle>
          <a:p/>
        </p:txBody>
      </p:sp>
      <p:sp>
        <p:nvSpPr>
          <p:cNvPr id="10" name="Shape 10"/>
          <p:cNvSpPr txBox="1"/>
          <p:nvPr>
            <p:ph idx="1" type="subTitle"/>
          </p:nvPr>
        </p:nvSpPr>
        <p:spPr>
          <a:xfrm>
            <a:off x="685800" y="3144853"/>
            <a:ext cx="7772400" cy="784799"/>
          </a:xfrm>
          <a:prstGeom prst="rect">
            <a:avLst/>
          </a:prstGeom>
        </p:spPr>
        <p:txBody>
          <a:bodyPr anchorCtr="0" anchor="t" bIns="91425" lIns="91425" rIns="91425" tIns="91425"/>
          <a:lstStyle>
            <a:lvl1pPr rtl="0" algn="ctr">
              <a:spcBef>
                <a:spcPts val="0"/>
              </a:spcBef>
              <a:buClr>
                <a:schemeClr val="dk2"/>
              </a:buClr>
              <a:buNone/>
              <a:defRPr>
                <a:solidFill>
                  <a:schemeClr val="dk2"/>
                </a:solidFill>
              </a:defRPr>
            </a:lvl1pPr>
            <a:lvl2pPr rtl="0" algn="ctr">
              <a:spcBef>
                <a:spcPts val="0"/>
              </a:spcBef>
              <a:buClr>
                <a:schemeClr val="dk2"/>
              </a:buClr>
              <a:buSzPct val="100000"/>
              <a:buNone/>
              <a:defRPr sz="3000">
                <a:solidFill>
                  <a:schemeClr val="dk2"/>
                </a:solidFill>
              </a:defRPr>
            </a:lvl2pPr>
            <a:lvl3pPr rtl="0" algn="ctr">
              <a:spcBef>
                <a:spcPts val="0"/>
              </a:spcBef>
              <a:buClr>
                <a:schemeClr val="dk2"/>
              </a:buClr>
              <a:buSzPct val="100000"/>
              <a:buNone/>
              <a:defRPr sz="3000">
                <a:solidFill>
                  <a:schemeClr val="dk2"/>
                </a:solidFill>
              </a:defRPr>
            </a:lvl3pPr>
            <a:lvl4pPr rtl="0" algn="ctr">
              <a:spcBef>
                <a:spcPts val="0"/>
              </a:spcBef>
              <a:buClr>
                <a:schemeClr val="dk2"/>
              </a:buClr>
              <a:buSzPct val="100000"/>
              <a:buNone/>
              <a:defRPr sz="3000">
                <a:solidFill>
                  <a:schemeClr val="dk2"/>
                </a:solidFill>
              </a:defRPr>
            </a:lvl4pPr>
            <a:lvl5pPr rtl="0" algn="ctr">
              <a:spcBef>
                <a:spcPts val="0"/>
              </a:spcBef>
              <a:buClr>
                <a:schemeClr val="dk2"/>
              </a:buClr>
              <a:buSzPct val="100000"/>
              <a:buNone/>
              <a:defRPr sz="3000">
                <a:solidFill>
                  <a:schemeClr val="dk2"/>
                </a:solidFill>
              </a:defRPr>
            </a:lvl5pPr>
            <a:lvl6pPr rtl="0" algn="ctr">
              <a:spcBef>
                <a:spcPts val="0"/>
              </a:spcBef>
              <a:buClr>
                <a:schemeClr val="dk2"/>
              </a:buClr>
              <a:buSzPct val="100000"/>
              <a:buNone/>
              <a:defRPr sz="3000">
                <a:solidFill>
                  <a:schemeClr val="dk2"/>
                </a:solidFill>
              </a:defRPr>
            </a:lvl6pPr>
            <a:lvl7pPr rtl="0" algn="ctr">
              <a:spcBef>
                <a:spcPts val="0"/>
              </a:spcBef>
              <a:buClr>
                <a:schemeClr val="dk2"/>
              </a:buClr>
              <a:buSzPct val="100000"/>
              <a:buNone/>
              <a:defRPr sz="3000">
                <a:solidFill>
                  <a:schemeClr val="dk2"/>
                </a:solidFill>
              </a:defRPr>
            </a:lvl7pPr>
            <a:lvl8pPr rtl="0" algn="ctr">
              <a:spcBef>
                <a:spcPts val="0"/>
              </a:spcBef>
              <a:buClr>
                <a:schemeClr val="dk2"/>
              </a:buClr>
              <a:buSzPct val="100000"/>
              <a:buNone/>
              <a:defRPr sz="3000">
                <a:solidFill>
                  <a:schemeClr val="dk2"/>
                </a:solidFill>
              </a:defRPr>
            </a:lvl8pPr>
            <a:lvl9pPr rtl="0" algn="ctr">
              <a:spcBef>
                <a:spcPts val="0"/>
              </a:spcBef>
              <a:buClr>
                <a:schemeClr val="dk2"/>
              </a:buClr>
              <a:buSzPct val="100000"/>
              <a:buNone/>
              <a:defRPr sz="3000">
                <a:solidFill>
                  <a:schemeClr val="dk2"/>
                </a:solidFill>
              </a:defRPr>
            </a:lvl9pPr>
          </a:lstStyle>
          <a:p/>
        </p:txBody>
      </p:sp>
      <p:sp>
        <p:nvSpPr>
          <p:cNvPr id="11" name="Shape 11"/>
          <p:cNvSpPr txBox="1"/>
          <p:nvPr>
            <p:ph idx="12" type="sldNum"/>
          </p:nvPr>
        </p:nvSpPr>
        <p:spPr>
          <a:xfrm>
            <a:off x="8556791" y="4749850"/>
            <a:ext cx="548699"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pic>
        <p:nvPicPr>
          <p:cNvPr id="12" name="Shape 12"/>
          <p:cNvPicPr preferRelativeResize="0"/>
          <p:nvPr/>
        </p:nvPicPr>
        <p:blipFill>
          <a:blip r:embed="rId3">
            <a:alphaModFix/>
          </a:blip>
          <a:stretch>
            <a:fillRect/>
          </a:stretch>
        </p:blipFill>
        <p:spPr>
          <a:xfrm>
            <a:off x="424747" y="916525"/>
            <a:ext cx="1903850" cy="1579025"/>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bg>
      <p:bgPr>
        <a:blipFill>
          <a:blip r:embed="rId2">
            <a:alphaModFix/>
          </a:blip>
          <a:stretch>
            <a:fillRect/>
          </a:stretch>
        </a:blipFill>
      </p:bgPr>
    </p:bg>
    <p:spTree>
      <p:nvGrpSpPr>
        <p:cNvPr id="56" name="Shape 56"/>
        <p:cNvGrpSpPr/>
        <p:nvPr/>
      </p:nvGrpSpPr>
      <p:grpSpPr>
        <a:xfrm>
          <a:off x="0" y="0"/>
          <a:ext cx="0" cy="0"/>
          <a:chOff x="0" y="0"/>
          <a:chExt cx="0" cy="0"/>
        </a:xfrm>
      </p:grpSpPr>
      <p:sp>
        <p:nvSpPr>
          <p:cNvPr id="57" name="Shape 57"/>
          <p:cNvSpPr txBox="1"/>
          <p:nvPr>
            <p:ph type="ctrTitle"/>
          </p:nvPr>
        </p:nvSpPr>
        <p:spPr>
          <a:xfrm>
            <a:off x="2311900" y="1126150"/>
            <a:ext cx="6146399" cy="1159799"/>
          </a:xfrm>
          <a:prstGeom prst="rect">
            <a:avLst/>
          </a:prstGeom>
        </p:spPr>
        <p:txBody>
          <a:bodyPr anchorCtr="0" anchor="b" bIns="91425" lIns="91425" rIns="91425" tIns="91425"/>
          <a:lstStyle>
            <a:lvl1pPr rtl="0" algn="ctr">
              <a:spcBef>
                <a:spcPts val="0"/>
              </a:spcBef>
              <a:buSzPct val="100000"/>
              <a:defRPr sz="4800"/>
            </a:lvl1pPr>
            <a:lvl2pPr rtl="0" algn="ctr">
              <a:spcBef>
                <a:spcPts val="0"/>
              </a:spcBef>
              <a:buSzPct val="100000"/>
              <a:defRPr sz="4800"/>
            </a:lvl2pPr>
            <a:lvl3pPr rtl="0" algn="ctr">
              <a:spcBef>
                <a:spcPts val="0"/>
              </a:spcBef>
              <a:buSzPct val="100000"/>
              <a:defRPr sz="4800"/>
            </a:lvl3pPr>
            <a:lvl4pPr rtl="0" algn="ctr">
              <a:spcBef>
                <a:spcPts val="0"/>
              </a:spcBef>
              <a:buSzPct val="100000"/>
              <a:defRPr sz="4800"/>
            </a:lvl4pPr>
            <a:lvl5pPr rtl="0" algn="ctr">
              <a:spcBef>
                <a:spcPts val="0"/>
              </a:spcBef>
              <a:buSzPct val="100000"/>
              <a:defRPr sz="4800"/>
            </a:lvl5pPr>
            <a:lvl6pPr rtl="0" algn="ctr">
              <a:spcBef>
                <a:spcPts val="0"/>
              </a:spcBef>
              <a:buSzPct val="100000"/>
              <a:defRPr sz="4800"/>
            </a:lvl6pPr>
            <a:lvl7pPr rtl="0" algn="ctr">
              <a:spcBef>
                <a:spcPts val="0"/>
              </a:spcBef>
              <a:buSzPct val="100000"/>
              <a:defRPr sz="4800"/>
            </a:lvl7pPr>
            <a:lvl8pPr rtl="0" algn="ctr">
              <a:spcBef>
                <a:spcPts val="0"/>
              </a:spcBef>
              <a:buSzPct val="100000"/>
              <a:defRPr sz="4800"/>
            </a:lvl8pPr>
            <a:lvl9pPr rtl="0" algn="ctr">
              <a:spcBef>
                <a:spcPts val="0"/>
              </a:spcBef>
              <a:buSzPct val="100000"/>
              <a:defRPr sz="4800"/>
            </a:lvl9pPr>
          </a:lstStyle>
          <a:p/>
        </p:txBody>
      </p:sp>
      <p:sp>
        <p:nvSpPr>
          <p:cNvPr id="58" name="Shape 58"/>
          <p:cNvSpPr txBox="1"/>
          <p:nvPr>
            <p:ph idx="1" type="subTitle"/>
          </p:nvPr>
        </p:nvSpPr>
        <p:spPr>
          <a:xfrm>
            <a:off x="685800" y="3144853"/>
            <a:ext cx="7772400" cy="784799"/>
          </a:xfrm>
          <a:prstGeom prst="rect">
            <a:avLst/>
          </a:prstGeom>
        </p:spPr>
        <p:txBody>
          <a:bodyPr anchorCtr="0" anchor="t" bIns="91425" lIns="91425" rIns="91425" tIns="91425"/>
          <a:lstStyle>
            <a:lvl1pPr rtl="0" algn="ctr">
              <a:spcBef>
                <a:spcPts val="0"/>
              </a:spcBef>
              <a:buClr>
                <a:schemeClr val="dk2"/>
              </a:buClr>
              <a:buNone/>
              <a:defRPr>
                <a:solidFill>
                  <a:schemeClr val="dk2"/>
                </a:solidFill>
              </a:defRPr>
            </a:lvl1pPr>
            <a:lvl2pPr rtl="0" algn="ctr">
              <a:spcBef>
                <a:spcPts val="0"/>
              </a:spcBef>
              <a:buClr>
                <a:schemeClr val="dk2"/>
              </a:buClr>
              <a:buSzPct val="100000"/>
              <a:buNone/>
              <a:defRPr sz="3000">
                <a:solidFill>
                  <a:schemeClr val="dk2"/>
                </a:solidFill>
              </a:defRPr>
            </a:lvl2pPr>
            <a:lvl3pPr rtl="0" algn="ctr">
              <a:spcBef>
                <a:spcPts val="0"/>
              </a:spcBef>
              <a:buClr>
                <a:schemeClr val="dk2"/>
              </a:buClr>
              <a:buSzPct val="100000"/>
              <a:buNone/>
              <a:defRPr sz="3000">
                <a:solidFill>
                  <a:schemeClr val="dk2"/>
                </a:solidFill>
              </a:defRPr>
            </a:lvl3pPr>
            <a:lvl4pPr rtl="0" algn="ctr">
              <a:spcBef>
                <a:spcPts val="0"/>
              </a:spcBef>
              <a:buClr>
                <a:schemeClr val="dk2"/>
              </a:buClr>
              <a:buSzPct val="100000"/>
              <a:buNone/>
              <a:defRPr sz="3000">
                <a:solidFill>
                  <a:schemeClr val="dk2"/>
                </a:solidFill>
              </a:defRPr>
            </a:lvl4pPr>
            <a:lvl5pPr rtl="0" algn="ctr">
              <a:spcBef>
                <a:spcPts val="0"/>
              </a:spcBef>
              <a:buClr>
                <a:schemeClr val="dk2"/>
              </a:buClr>
              <a:buSzPct val="100000"/>
              <a:buNone/>
              <a:defRPr sz="3000">
                <a:solidFill>
                  <a:schemeClr val="dk2"/>
                </a:solidFill>
              </a:defRPr>
            </a:lvl5pPr>
            <a:lvl6pPr rtl="0" algn="ctr">
              <a:spcBef>
                <a:spcPts val="0"/>
              </a:spcBef>
              <a:buClr>
                <a:schemeClr val="dk2"/>
              </a:buClr>
              <a:buSzPct val="100000"/>
              <a:buNone/>
              <a:defRPr sz="3000">
                <a:solidFill>
                  <a:schemeClr val="dk2"/>
                </a:solidFill>
              </a:defRPr>
            </a:lvl6pPr>
            <a:lvl7pPr rtl="0" algn="ctr">
              <a:spcBef>
                <a:spcPts val="0"/>
              </a:spcBef>
              <a:buClr>
                <a:schemeClr val="dk2"/>
              </a:buClr>
              <a:buSzPct val="100000"/>
              <a:buNone/>
              <a:defRPr sz="3000">
                <a:solidFill>
                  <a:schemeClr val="dk2"/>
                </a:solidFill>
              </a:defRPr>
            </a:lvl7pPr>
            <a:lvl8pPr rtl="0" algn="ctr">
              <a:spcBef>
                <a:spcPts val="0"/>
              </a:spcBef>
              <a:buClr>
                <a:schemeClr val="dk2"/>
              </a:buClr>
              <a:buSzPct val="100000"/>
              <a:buNone/>
              <a:defRPr sz="3000">
                <a:solidFill>
                  <a:schemeClr val="dk2"/>
                </a:solidFill>
              </a:defRPr>
            </a:lvl8pPr>
            <a:lvl9pPr rtl="0" algn="ctr">
              <a:spcBef>
                <a:spcPts val="0"/>
              </a:spcBef>
              <a:buClr>
                <a:schemeClr val="dk2"/>
              </a:buClr>
              <a:buSzPct val="100000"/>
              <a:buNone/>
              <a:defRPr sz="3000">
                <a:solidFill>
                  <a:schemeClr val="dk2"/>
                </a:solidFill>
              </a:defRPr>
            </a:lvl9pPr>
          </a:lstStyle>
          <a:p/>
        </p:txBody>
      </p:sp>
      <p:sp>
        <p:nvSpPr>
          <p:cNvPr id="59" name="Shape 59"/>
          <p:cNvSpPr txBox="1"/>
          <p:nvPr>
            <p:ph idx="12" type="sldNum"/>
          </p:nvPr>
        </p:nvSpPr>
        <p:spPr>
          <a:xfrm>
            <a:off x="8556791" y="4749850"/>
            <a:ext cx="548699"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pic>
        <p:nvPicPr>
          <p:cNvPr id="60" name="Shape 60"/>
          <p:cNvPicPr preferRelativeResize="0"/>
          <p:nvPr/>
        </p:nvPicPr>
        <p:blipFill>
          <a:blip r:embed="rId3">
            <a:alphaModFix/>
          </a:blip>
          <a:stretch>
            <a:fillRect/>
          </a:stretch>
        </p:blipFill>
        <p:spPr>
          <a:xfrm>
            <a:off x="424747" y="916525"/>
            <a:ext cx="1427887" cy="1184268"/>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Title slide 1">
    <p:bg>
      <p:bgPr>
        <a:blipFill>
          <a:blip r:embed="rId2">
            <a:alphaModFix/>
          </a:blip>
          <a:stretch>
            <a:fillRect/>
          </a:stretch>
        </a:blipFill>
      </p:bgPr>
    </p:bg>
    <p:spTree>
      <p:nvGrpSpPr>
        <p:cNvPr id="61" name="Shape 61"/>
        <p:cNvGrpSpPr/>
        <p:nvPr/>
      </p:nvGrpSpPr>
      <p:grpSpPr>
        <a:xfrm>
          <a:off x="0" y="0"/>
          <a:ext cx="0" cy="0"/>
          <a:chOff x="0" y="0"/>
          <a:chExt cx="0" cy="0"/>
        </a:xfrm>
      </p:grpSpPr>
      <p:sp>
        <p:nvSpPr>
          <p:cNvPr id="62" name="Shape 62"/>
          <p:cNvSpPr txBox="1"/>
          <p:nvPr>
            <p:ph type="ctrTitle"/>
          </p:nvPr>
        </p:nvSpPr>
        <p:spPr>
          <a:xfrm>
            <a:off x="1498800" y="3309350"/>
            <a:ext cx="6146399" cy="1159799"/>
          </a:xfrm>
          <a:prstGeom prst="rect">
            <a:avLst/>
          </a:prstGeom>
        </p:spPr>
        <p:txBody>
          <a:bodyPr anchorCtr="0" anchor="b" bIns="91425" lIns="91425" rIns="91425" tIns="91425"/>
          <a:lstStyle>
            <a:lvl1pPr rtl="0" algn="ctr">
              <a:spcBef>
                <a:spcPts val="0"/>
              </a:spcBef>
              <a:buSzPct val="100000"/>
              <a:defRPr sz="4800"/>
            </a:lvl1pPr>
            <a:lvl2pPr rtl="0" algn="ctr">
              <a:spcBef>
                <a:spcPts val="0"/>
              </a:spcBef>
              <a:buSzPct val="100000"/>
              <a:defRPr sz="4800"/>
            </a:lvl2pPr>
            <a:lvl3pPr rtl="0" algn="ctr">
              <a:spcBef>
                <a:spcPts val="0"/>
              </a:spcBef>
              <a:buSzPct val="100000"/>
              <a:defRPr sz="4800"/>
            </a:lvl3pPr>
            <a:lvl4pPr rtl="0" algn="ctr">
              <a:spcBef>
                <a:spcPts val="0"/>
              </a:spcBef>
              <a:buSzPct val="100000"/>
              <a:defRPr sz="4800"/>
            </a:lvl4pPr>
            <a:lvl5pPr rtl="0" algn="ctr">
              <a:spcBef>
                <a:spcPts val="0"/>
              </a:spcBef>
              <a:buSzPct val="100000"/>
              <a:defRPr sz="4800"/>
            </a:lvl5pPr>
            <a:lvl6pPr rtl="0" algn="ctr">
              <a:spcBef>
                <a:spcPts val="0"/>
              </a:spcBef>
              <a:buSzPct val="100000"/>
              <a:defRPr sz="4800"/>
            </a:lvl6pPr>
            <a:lvl7pPr rtl="0" algn="ctr">
              <a:spcBef>
                <a:spcPts val="0"/>
              </a:spcBef>
              <a:buSzPct val="100000"/>
              <a:defRPr sz="4800"/>
            </a:lvl7pPr>
            <a:lvl8pPr rtl="0" algn="ctr">
              <a:spcBef>
                <a:spcPts val="0"/>
              </a:spcBef>
              <a:buSzPct val="100000"/>
              <a:defRPr sz="4800"/>
            </a:lvl8pPr>
            <a:lvl9pPr rtl="0" algn="ctr">
              <a:spcBef>
                <a:spcPts val="0"/>
              </a:spcBef>
              <a:buSzPct val="100000"/>
              <a:defRPr sz="4800"/>
            </a:lvl9pPr>
          </a:lstStyle>
          <a:p/>
        </p:txBody>
      </p:sp>
      <p:sp>
        <p:nvSpPr>
          <p:cNvPr id="63" name="Shape 63"/>
          <p:cNvSpPr txBox="1"/>
          <p:nvPr>
            <p:ph idx="12" type="sldNum"/>
          </p:nvPr>
        </p:nvSpPr>
        <p:spPr>
          <a:xfrm>
            <a:off x="8556791" y="4749850"/>
            <a:ext cx="548699"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pic>
        <p:nvPicPr>
          <p:cNvPr id="64" name="Shape 64"/>
          <p:cNvPicPr preferRelativeResize="0"/>
          <p:nvPr/>
        </p:nvPicPr>
        <p:blipFill>
          <a:blip r:embed="rId3">
            <a:alphaModFix/>
          </a:blip>
          <a:stretch>
            <a:fillRect/>
          </a:stretch>
        </p:blipFill>
        <p:spPr>
          <a:xfrm>
            <a:off x="3069688" y="74524"/>
            <a:ext cx="2139168" cy="1774198"/>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ustom Layout 1">
    <p:bg>
      <p:bgPr>
        <a:blipFill>
          <a:blip r:embed="rId2">
            <a:alphaModFix/>
          </a:blip>
          <a:stretch>
            <a:fillRect/>
          </a:stretch>
        </a:blipFill>
      </p:bgPr>
    </p:bg>
    <p:spTree>
      <p:nvGrpSpPr>
        <p:cNvPr id="65" name="Shape 65"/>
        <p:cNvGrpSpPr/>
        <p:nvPr/>
      </p:nvGrpSpPr>
      <p:grpSpPr>
        <a:xfrm>
          <a:off x="0" y="0"/>
          <a:ext cx="0" cy="0"/>
          <a:chOff x="0" y="0"/>
          <a:chExt cx="0" cy="0"/>
        </a:xfrm>
      </p:grpSpPr>
      <p:sp>
        <p:nvSpPr>
          <p:cNvPr id="66" name="Shape 66"/>
          <p:cNvSpPr txBox="1"/>
          <p:nvPr>
            <p:ph type="title"/>
          </p:nvPr>
        </p:nvSpPr>
        <p:spPr>
          <a:xfrm>
            <a:off x="457200" y="205976"/>
            <a:ext cx="8229600" cy="608700"/>
          </a:xfrm>
          <a:prstGeom prst="rect">
            <a:avLst/>
          </a:prstGeom>
        </p:spPr>
        <p:txBody>
          <a:bodyPr anchorCtr="0" anchor="b" bIns="91425" lIns="91425" rIns="91425" tIns="91425"/>
          <a:lstStyle>
            <a:lvl1pPr rtl="0">
              <a:spcBef>
                <a:spcPts val="0"/>
              </a:spcBef>
              <a:buNone/>
              <a:defRPr/>
            </a:lvl1pPr>
            <a:lvl2pPr rtl="0">
              <a:spcBef>
                <a:spcPts val="0"/>
              </a:spcBef>
              <a:buNone/>
              <a:defRPr/>
            </a:lvl2pPr>
            <a:lvl3pPr rtl="0">
              <a:spcBef>
                <a:spcPts val="0"/>
              </a:spcBef>
              <a:buNone/>
              <a:defRPr/>
            </a:lvl3pPr>
            <a:lvl4pPr rtl="0">
              <a:spcBef>
                <a:spcPts val="0"/>
              </a:spcBef>
              <a:buNone/>
              <a:defRPr/>
            </a:lvl4pPr>
            <a:lvl5pPr rtl="0">
              <a:spcBef>
                <a:spcPts val="0"/>
              </a:spcBef>
              <a:buNone/>
              <a:defRPr/>
            </a:lvl5pPr>
            <a:lvl6pPr rtl="0">
              <a:spcBef>
                <a:spcPts val="0"/>
              </a:spcBef>
              <a:buNone/>
              <a:defRPr/>
            </a:lvl6pPr>
            <a:lvl7pPr rtl="0">
              <a:spcBef>
                <a:spcPts val="0"/>
              </a:spcBef>
              <a:buNone/>
              <a:defRPr/>
            </a:lvl7pPr>
            <a:lvl8pPr rtl="0">
              <a:spcBef>
                <a:spcPts val="0"/>
              </a:spcBef>
              <a:buNone/>
              <a:defRPr/>
            </a:lvl8pPr>
            <a:lvl9pPr rtl="0">
              <a:spcBef>
                <a:spcPts val="0"/>
              </a:spcBef>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67" name="Shape 67"/>
        <p:cNvGrpSpPr/>
        <p:nvPr/>
      </p:nvGrpSpPr>
      <p:grpSpPr>
        <a:xfrm>
          <a:off x="0" y="0"/>
          <a:ext cx="0" cy="0"/>
          <a:chOff x="0" y="0"/>
          <a:chExt cx="0" cy="0"/>
        </a:xfrm>
      </p:grpSpPr>
      <p:sp>
        <p:nvSpPr>
          <p:cNvPr id="68" name="Shape 68"/>
          <p:cNvSpPr txBox="1"/>
          <p:nvPr>
            <p:ph type="title"/>
          </p:nvPr>
        </p:nvSpPr>
        <p:spPr>
          <a:xfrm>
            <a:off x="457200" y="205976"/>
            <a:ext cx="8229600" cy="523200"/>
          </a:xfrm>
          <a:prstGeom prst="rect">
            <a:avLst/>
          </a:prstGeom>
        </p:spPr>
        <p:txBody>
          <a:bodyPr anchorCtr="0" anchor="b" bIns="91425" lIns="91425" rIns="91425" tIns="91425"/>
          <a:lstStyle>
            <a:lvl1pPr rtl="0">
              <a:spcBef>
                <a:spcPts val="0"/>
              </a:spcBef>
              <a:buSzPct val="100000"/>
              <a:defRPr sz="2400"/>
            </a:lvl1pPr>
            <a:lvl2pPr rtl="0">
              <a:spcBef>
                <a:spcPts val="0"/>
              </a:spcBef>
              <a:buSzPct val="100000"/>
              <a:defRPr sz="2400"/>
            </a:lvl2pPr>
            <a:lvl3pPr rtl="0">
              <a:spcBef>
                <a:spcPts val="0"/>
              </a:spcBef>
              <a:buSzPct val="100000"/>
              <a:defRPr sz="2400"/>
            </a:lvl3pPr>
            <a:lvl4pPr rtl="0">
              <a:spcBef>
                <a:spcPts val="0"/>
              </a:spcBef>
              <a:buSzPct val="100000"/>
              <a:defRPr sz="2400"/>
            </a:lvl4pPr>
            <a:lvl5pPr rtl="0">
              <a:spcBef>
                <a:spcPts val="0"/>
              </a:spcBef>
              <a:buSzPct val="100000"/>
              <a:defRPr sz="2400"/>
            </a:lvl5pPr>
            <a:lvl6pPr rtl="0">
              <a:spcBef>
                <a:spcPts val="0"/>
              </a:spcBef>
              <a:buSzPct val="100000"/>
              <a:defRPr sz="2400"/>
            </a:lvl6pPr>
            <a:lvl7pPr rtl="0">
              <a:spcBef>
                <a:spcPts val="0"/>
              </a:spcBef>
              <a:buSzPct val="100000"/>
              <a:defRPr sz="2400"/>
            </a:lvl7pPr>
            <a:lvl8pPr rtl="0">
              <a:spcBef>
                <a:spcPts val="0"/>
              </a:spcBef>
              <a:buSzPct val="100000"/>
              <a:defRPr sz="2400"/>
            </a:lvl8pPr>
            <a:lvl9pPr rtl="0">
              <a:spcBef>
                <a:spcPts val="0"/>
              </a:spcBef>
              <a:buSzPct val="100000"/>
              <a:defRPr sz="2400"/>
            </a:lvl9pPr>
          </a:lstStyle>
          <a:p/>
        </p:txBody>
      </p:sp>
      <p:sp>
        <p:nvSpPr>
          <p:cNvPr id="69" name="Shape 69"/>
          <p:cNvSpPr txBox="1"/>
          <p:nvPr>
            <p:ph idx="1" type="body"/>
          </p:nvPr>
        </p:nvSpPr>
        <p:spPr>
          <a:xfrm>
            <a:off x="457200" y="772850"/>
            <a:ext cx="8229600" cy="4152899"/>
          </a:xfrm>
          <a:prstGeom prst="rect">
            <a:avLst/>
          </a:prstGeom>
        </p:spPr>
        <p:txBody>
          <a:bodyPr anchorCtr="0" anchor="t" bIns="91425" lIns="91425" rIns="91425" tIns="91425"/>
          <a:lstStyle>
            <a:lvl1pPr rtl="0">
              <a:spcBef>
                <a:spcPts val="0"/>
              </a:spcBef>
              <a:spcAft>
                <a:spcPts val="1000"/>
              </a:spcAft>
              <a:buSzPct val="100000"/>
              <a:defRPr sz="1800"/>
            </a:lvl1pPr>
            <a:lvl2pPr rtl="0">
              <a:spcBef>
                <a:spcPts val="0"/>
              </a:spcBef>
              <a:spcAft>
                <a:spcPts val="1000"/>
              </a:spcAft>
              <a:buSzPct val="100000"/>
              <a:defRPr sz="1400"/>
            </a:lvl2pPr>
            <a:lvl3pPr rtl="0">
              <a:spcBef>
                <a:spcPts val="0"/>
              </a:spcBef>
              <a:spcAft>
                <a:spcPts val="1000"/>
              </a:spcAft>
              <a:buSzPct val="100000"/>
              <a:defRPr sz="1400"/>
            </a:lvl3pPr>
            <a:lvl4pPr rtl="0">
              <a:spcBef>
                <a:spcPts val="0"/>
              </a:spcBef>
              <a:spcAft>
                <a:spcPts val="1000"/>
              </a:spcAft>
              <a:buSzPct val="100000"/>
              <a:defRPr sz="1200"/>
            </a:lvl4pPr>
            <a:lvl5pPr rtl="0">
              <a:spcBef>
                <a:spcPts val="0"/>
              </a:spcBef>
              <a:spcAft>
                <a:spcPts val="1000"/>
              </a:spcAft>
              <a:buSzPct val="100000"/>
              <a:defRPr sz="1200"/>
            </a:lvl5pPr>
            <a:lvl6pPr rtl="0">
              <a:spcBef>
                <a:spcPts val="0"/>
              </a:spcBef>
              <a:spcAft>
                <a:spcPts val="1000"/>
              </a:spcAft>
              <a:buSzPct val="100000"/>
              <a:defRPr sz="1200"/>
            </a:lvl6pPr>
            <a:lvl7pPr rtl="0">
              <a:spcBef>
                <a:spcPts val="0"/>
              </a:spcBef>
              <a:spcAft>
                <a:spcPts val="1000"/>
              </a:spcAft>
              <a:buSzPct val="100000"/>
              <a:defRPr sz="1200"/>
            </a:lvl7pPr>
            <a:lvl8pPr rtl="0">
              <a:spcBef>
                <a:spcPts val="0"/>
              </a:spcBef>
              <a:spcAft>
                <a:spcPts val="1000"/>
              </a:spcAft>
              <a:buSzPct val="100000"/>
              <a:defRPr sz="1200"/>
            </a:lvl8pPr>
            <a:lvl9pPr rtl="0">
              <a:spcBef>
                <a:spcPts val="0"/>
              </a:spcBef>
              <a:spcAft>
                <a:spcPts val="1000"/>
              </a:spcAft>
              <a:buSzPct val="100000"/>
              <a:defRPr sz="1200"/>
            </a:lvl9pPr>
          </a:lstStyle>
          <a:p/>
        </p:txBody>
      </p:sp>
      <p:sp>
        <p:nvSpPr>
          <p:cNvPr id="70" name="Shape 70"/>
          <p:cNvSpPr txBox="1"/>
          <p:nvPr>
            <p:ph idx="12" type="sldNum"/>
          </p:nvPr>
        </p:nvSpPr>
        <p:spPr>
          <a:xfrm>
            <a:off x="8556791" y="4749850"/>
            <a:ext cx="548699"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71" name="Shape 71"/>
        <p:cNvGrpSpPr/>
        <p:nvPr/>
      </p:nvGrpSpPr>
      <p:grpSpPr>
        <a:xfrm>
          <a:off x="0" y="0"/>
          <a:ext cx="0" cy="0"/>
          <a:chOff x="0" y="0"/>
          <a:chExt cx="0" cy="0"/>
        </a:xfrm>
      </p:grpSpPr>
      <p:sp>
        <p:nvSpPr>
          <p:cNvPr id="72" name="Shape 72"/>
          <p:cNvSpPr txBox="1"/>
          <p:nvPr>
            <p:ph type="title"/>
          </p:nvPr>
        </p:nvSpPr>
        <p:spPr>
          <a:xfrm>
            <a:off x="457200" y="205976"/>
            <a:ext cx="8229600" cy="608700"/>
          </a:xfrm>
          <a:prstGeom prst="rect">
            <a:avLst/>
          </a:prstGeom>
        </p:spPr>
        <p:txBody>
          <a:bodyPr anchorCtr="0" anchor="b" bIns="91425" lIns="91425" rIns="91425" tIns="91425"/>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p:txBody>
      </p:sp>
      <p:sp>
        <p:nvSpPr>
          <p:cNvPr id="73" name="Shape 73"/>
          <p:cNvSpPr txBox="1"/>
          <p:nvPr>
            <p:ph idx="1" type="body"/>
          </p:nvPr>
        </p:nvSpPr>
        <p:spPr>
          <a:xfrm>
            <a:off x="457200" y="1200150"/>
            <a:ext cx="3994500" cy="3725699"/>
          </a:xfrm>
          <a:prstGeom prst="rect">
            <a:avLst/>
          </a:prstGeom>
        </p:spPr>
        <p:txBody>
          <a:bodyPr anchorCtr="0" anchor="t" bIns="91425" lIns="91425" rIns="91425" tIns="91425"/>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p:txBody>
      </p:sp>
      <p:sp>
        <p:nvSpPr>
          <p:cNvPr id="74" name="Shape 74"/>
          <p:cNvSpPr txBox="1"/>
          <p:nvPr>
            <p:ph idx="2" type="body"/>
          </p:nvPr>
        </p:nvSpPr>
        <p:spPr>
          <a:xfrm>
            <a:off x="4692273" y="1200150"/>
            <a:ext cx="3994500" cy="3725699"/>
          </a:xfrm>
          <a:prstGeom prst="rect">
            <a:avLst/>
          </a:prstGeom>
        </p:spPr>
        <p:txBody>
          <a:bodyPr anchorCtr="0" anchor="t" bIns="91425" lIns="91425" rIns="91425" tIns="91425"/>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p:txBody>
      </p:sp>
      <p:sp>
        <p:nvSpPr>
          <p:cNvPr id="75" name="Shape 75"/>
          <p:cNvSpPr txBox="1"/>
          <p:nvPr>
            <p:ph idx="12" type="sldNum"/>
          </p:nvPr>
        </p:nvSpPr>
        <p:spPr>
          <a:xfrm>
            <a:off x="8556791" y="4749850"/>
            <a:ext cx="548699"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76" name="Shape 76"/>
        <p:cNvGrpSpPr/>
        <p:nvPr/>
      </p:nvGrpSpPr>
      <p:grpSpPr>
        <a:xfrm>
          <a:off x="0" y="0"/>
          <a:ext cx="0" cy="0"/>
          <a:chOff x="0" y="0"/>
          <a:chExt cx="0" cy="0"/>
        </a:xfrm>
      </p:grpSpPr>
      <p:sp>
        <p:nvSpPr>
          <p:cNvPr id="77" name="Shape 77"/>
          <p:cNvSpPr txBox="1"/>
          <p:nvPr>
            <p:ph type="title"/>
          </p:nvPr>
        </p:nvSpPr>
        <p:spPr>
          <a:xfrm>
            <a:off x="457200" y="205976"/>
            <a:ext cx="8229600" cy="608700"/>
          </a:xfrm>
          <a:prstGeom prst="rect">
            <a:avLst/>
          </a:prstGeom>
        </p:spPr>
        <p:txBody>
          <a:bodyPr anchorCtr="0" anchor="b" bIns="91425" lIns="91425" rIns="91425" tIns="91425"/>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p:txBody>
      </p:sp>
      <p:sp>
        <p:nvSpPr>
          <p:cNvPr id="78" name="Shape 78"/>
          <p:cNvSpPr txBox="1"/>
          <p:nvPr>
            <p:ph idx="12" type="sldNum"/>
          </p:nvPr>
        </p:nvSpPr>
        <p:spPr>
          <a:xfrm>
            <a:off x="8556791" y="4749850"/>
            <a:ext cx="548699"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79" name="Shape 79"/>
        <p:cNvGrpSpPr/>
        <p:nvPr/>
      </p:nvGrpSpPr>
      <p:grpSpPr>
        <a:xfrm>
          <a:off x="0" y="0"/>
          <a:ext cx="0" cy="0"/>
          <a:chOff x="0" y="0"/>
          <a:chExt cx="0" cy="0"/>
        </a:xfrm>
      </p:grpSpPr>
      <p:sp>
        <p:nvSpPr>
          <p:cNvPr id="80" name="Shape 80"/>
          <p:cNvSpPr txBox="1"/>
          <p:nvPr>
            <p:ph idx="1" type="body"/>
          </p:nvPr>
        </p:nvSpPr>
        <p:spPr>
          <a:xfrm>
            <a:off x="457200" y="4406309"/>
            <a:ext cx="8229600" cy="519599"/>
          </a:xfrm>
          <a:prstGeom prst="rect">
            <a:avLst/>
          </a:prstGeom>
        </p:spPr>
        <p:txBody>
          <a:bodyPr anchorCtr="0" anchor="t" bIns="91425" lIns="91425" rIns="91425" tIns="91425"/>
          <a:lstStyle>
            <a:lvl1pPr rtl="0" algn="ctr">
              <a:spcBef>
                <a:spcPts val="360"/>
              </a:spcBef>
              <a:buSzPct val="100000"/>
              <a:buNone/>
              <a:defRPr sz="1800"/>
            </a:lvl1pPr>
          </a:lstStyle>
          <a:p/>
        </p:txBody>
      </p:sp>
      <p:sp>
        <p:nvSpPr>
          <p:cNvPr id="81" name="Shape 81"/>
          <p:cNvSpPr txBox="1"/>
          <p:nvPr>
            <p:ph idx="12" type="sldNum"/>
          </p:nvPr>
        </p:nvSpPr>
        <p:spPr>
          <a:xfrm>
            <a:off x="8556791" y="4749850"/>
            <a:ext cx="548699"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82" name="Shape 82"/>
        <p:cNvGrpSpPr/>
        <p:nvPr/>
      </p:nvGrpSpPr>
      <p:grpSpPr>
        <a:xfrm>
          <a:off x="0" y="0"/>
          <a:ext cx="0" cy="0"/>
          <a:chOff x="0" y="0"/>
          <a:chExt cx="0" cy="0"/>
        </a:xfrm>
      </p:grpSpPr>
      <p:sp>
        <p:nvSpPr>
          <p:cNvPr id="83" name="Shape 83"/>
          <p:cNvSpPr txBox="1"/>
          <p:nvPr>
            <p:ph idx="12" type="sldNum"/>
          </p:nvPr>
        </p:nvSpPr>
        <p:spPr>
          <a:xfrm>
            <a:off x="8556791" y="4749850"/>
            <a:ext cx="548699"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lank 1">
    <p:bg>
      <p:bgPr>
        <a:solidFill>
          <a:srgbClr val="000000"/>
        </a:solidFill>
      </p:bgPr>
    </p:bg>
    <p:spTree>
      <p:nvGrpSpPr>
        <p:cNvPr id="84" name="Shape 84"/>
        <p:cNvGrpSpPr/>
        <p:nvPr/>
      </p:nvGrpSpPr>
      <p:grpSpPr>
        <a:xfrm>
          <a:off x="0" y="0"/>
          <a:ext cx="0" cy="0"/>
          <a:chOff x="0" y="0"/>
          <a:chExt cx="0" cy="0"/>
        </a:xfrm>
      </p:grpSpPr>
      <p:sp>
        <p:nvSpPr>
          <p:cNvPr id="85" name="Shape 85"/>
          <p:cNvSpPr txBox="1"/>
          <p:nvPr>
            <p:ph idx="12" type="sldNum"/>
          </p:nvPr>
        </p:nvSpPr>
        <p:spPr>
          <a:xfrm>
            <a:off x="8556791" y="4749850"/>
            <a:ext cx="548699"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Title slide 1">
    <p:bg>
      <p:bgPr>
        <a:blipFill>
          <a:blip r:embed="rId2">
            <a:alphaModFix/>
          </a:blip>
          <a:stretch>
            <a:fillRect/>
          </a:stretch>
        </a:blipFill>
      </p:bgPr>
    </p:bg>
    <p:spTree>
      <p:nvGrpSpPr>
        <p:cNvPr id="13" name="Shape 13"/>
        <p:cNvGrpSpPr/>
        <p:nvPr/>
      </p:nvGrpSpPr>
      <p:grpSpPr>
        <a:xfrm>
          <a:off x="0" y="0"/>
          <a:ext cx="0" cy="0"/>
          <a:chOff x="0" y="0"/>
          <a:chExt cx="0" cy="0"/>
        </a:xfrm>
      </p:grpSpPr>
      <p:sp>
        <p:nvSpPr>
          <p:cNvPr id="14" name="Shape 14"/>
          <p:cNvSpPr txBox="1"/>
          <p:nvPr>
            <p:ph type="ctrTitle"/>
          </p:nvPr>
        </p:nvSpPr>
        <p:spPr>
          <a:xfrm>
            <a:off x="1498800" y="3309350"/>
            <a:ext cx="6146399" cy="1159799"/>
          </a:xfrm>
          <a:prstGeom prst="rect">
            <a:avLst/>
          </a:prstGeom>
        </p:spPr>
        <p:txBody>
          <a:bodyPr anchorCtr="0" anchor="b" bIns="91425" lIns="91425" rIns="91425" tIns="91425"/>
          <a:lstStyle>
            <a:lvl1pPr rtl="0" algn="ctr">
              <a:spcBef>
                <a:spcPts val="0"/>
              </a:spcBef>
              <a:buSzPct val="100000"/>
              <a:defRPr sz="4800"/>
            </a:lvl1pPr>
            <a:lvl2pPr rtl="0" algn="ctr">
              <a:spcBef>
                <a:spcPts val="0"/>
              </a:spcBef>
              <a:buSzPct val="100000"/>
              <a:defRPr sz="4800"/>
            </a:lvl2pPr>
            <a:lvl3pPr rtl="0" algn="ctr">
              <a:spcBef>
                <a:spcPts val="0"/>
              </a:spcBef>
              <a:buSzPct val="100000"/>
              <a:defRPr sz="4800"/>
            </a:lvl3pPr>
            <a:lvl4pPr rtl="0" algn="ctr">
              <a:spcBef>
                <a:spcPts val="0"/>
              </a:spcBef>
              <a:buSzPct val="100000"/>
              <a:defRPr sz="4800"/>
            </a:lvl4pPr>
            <a:lvl5pPr rtl="0" algn="ctr">
              <a:spcBef>
                <a:spcPts val="0"/>
              </a:spcBef>
              <a:buSzPct val="100000"/>
              <a:defRPr sz="4800"/>
            </a:lvl5pPr>
            <a:lvl6pPr rtl="0" algn="ctr">
              <a:spcBef>
                <a:spcPts val="0"/>
              </a:spcBef>
              <a:buSzPct val="100000"/>
              <a:defRPr sz="4800"/>
            </a:lvl6pPr>
            <a:lvl7pPr rtl="0" algn="ctr">
              <a:spcBef>
                <a:spcPts val="0"/>
              </a:spcBef>
              <a:buSzPct val="100000"/>
              <a:defRPr sz="4800"/>
            </a:lvl7pPr>
            <a:lvl8pPr rtl="0" algn="ctr">
              <a:spcBef>
                <a:spcPts val="0"/>
              </a:spcBef>
              <a:buSzPct val="100000"/>
              <a:defRPr sz="4800"/>
            </a:lvl8pPr>
            <a:lvl9pPr rtl="0" algn="ctr">
              <a:spcBef>
                <a:spcPts val="0"/>
              </a:spcBef>
              <a:buSzPct val="100000"/>
              <a:defRPr sz="4800"/>
            </a:lvl9pPr>
          </a:lstStyle>
          <a:p/>
        </p:txBody>
      </p:sp>
      <p:sp>
        <p:nvSpPr>
          <p:cNvPr id="15" name="Shape 15"/>
          <p:cNvSpPr txBox="1"/>
          <p:nvPr>
            <p:ph idx="12" type="sldNum"/>
          </p:nvPr>
        </p:nvSpPr>
        <p:spPr>
          <a:xfrm>
            <a:off x="8556791" y="4749850"/>
            <a:ext cx="548699"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pic>
        <p:nvPicPr>
          <p:cNvPr id="16" name="Shape 16"/>
          <p:cNvPicPr preferRelativeResize="0"/>
          <p:nvPr/>
        </p:nvPicPr>
        <p:blipFill>
          <a:blip r:embed="rId3">
            <a:alphaModFix/>
          </a:blip>
          <a:stretch>
            <a:fillRect/>
          </a:stretch>
        </p:blipFill>
        <p:spPr>
          <a:xfrm>
            <a:off x="3069688" y="74524"/>
            <a:ext cx="2852224" cy="2365599"/>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ustom Layout 1">
    <p:bg>
      <p:bgPr>
        <a:blipFill>
          <a:blip r:embed="rId2">
            <a:alphaModFix/>
          </a:blip>
          <a:stretch>
            <a:fillRect/>
          </a:stretch>
        </a:blipFill>
      </p:bgPr>
    </p:bg>
    <p:spTree>
      <p:nvGrpSpPr>
        <p:cNvPr id="17" name="Shape 17"/>
        <p:cNvGrpSpPr/>
        <p:nvPr/>
      </p:nvGrpSpPr>
      <p:grpSpPr>
        <a:xfrm>
          <a:off x="0" y="0"/>
          <a:ext cx="0" cy="0"/>
          <a:chOff x="0" y="0"/>
          <a:chExt cx="0" cy="0"/>
        </a:xfrm>
      </p:grpSpPr>
      <p:sp>
        <p:nvSpPr>
          <p:cNvPr id="18" name="Shape 18"/>
          <p:cNvSpPr txBox="1"/>
          <p:nvPr>
            <p:ph type="title"/>
          </p:nvPr>
        </p:nvSpPr>
        <p:spPr>
          <a:xfrm>
            <a:off x="457200" y="205976"/>
            <a:ext cx="8229600" cy="608700"/>
          </a:xfrm>
          <a:prstGeom prst="rect">
            <a:avLst/>
          </a:prstGeom>
        </p:spPr>
        <p:txBody>
          <a:bodyPr anchorCtr="0" anchor="b" bIns="91425" lIns="91425" rIns="91425" tIns="91425"/>
          <a:lstStyle>
            <a:lvl1pPr rtl="0">
              <a:spcBef>
                <a:spcPts val="0"/>
              </a:spcBef>
              <a:buNone/>
              <a:defRPr/>
            </a:lvl1pPr>
            <a:lvl2pPr rtl="0">
              <a:spcBef>
                <a:spcPts val="0"/>
              </a:spcBef>
              <a:buNone/>
              <a:defRPr/>
            </a:lvl2pPr>
            <a:lvl3pPr rtl="0">
              <a:spcBef>
                <a:spcPts val="0"/>
              </a:spcBef>
              <a:buNone/>
              <a:defRPr/>
            </a:lvl3pPr>
            <a:lvl4pPr rtl="0">
              <a:spcBef>
                <a:spcPts val="0"/>
              </a:spcBef>
              <a:buNone/>
              <a:defRPr/>
            </a:lvl4pPr>
            <a:lvl5pPr rtl="0">
              <a:spcBef>
                <a:spcPts val="0"/>
              </a:spcBef>
              <a:buNone/>
              <a:defRPr/>
            </a:lvl5pPr>
            <a:lvl6pPr rtl="0">
              <a:spcBef>
                <a:spcPts val="0"/>
              </a:spcBef>
              <a:buNone/>
              <a:defRPr/>
            </a:lvl6pPr>
            <a:lvl7pPr rtl="0">
              <a:spcBef>
                <a:spcPts val="0"/>
              </a:spcBef>
              <a:buNone/>
              <a:defRPr/>
            </a:lvl7pPr>
            <a:lvl8pPr rtl="0">
              <a:spcBef>
                <a:spcPts val="0"/>
              </a:spcBef>
              <a:buNone/>
              <a:defRPr/>
            </a:lvl8pPr>
            <a:lvl9pPr rtl="0">
              <a:spcBef>
                <a:spcPts val="0"/>
              </a:spcBef>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19" name="Shape 19"/>
        <p:cNvGrpSpPr/>
        <p:nvPr/>
      </p:nvGrpSpPr>
      <p:grpSpPr>
        <a:xfrm>
          <a:off x="0" y="0"/>
          <a:ext cx="0" cy="0"/>
          <a:chOff x="0" y="0"/>
          <a:chExt cx="0" cy="0"/>
        </a:xfrm>
      </p:grpSpPr>
      <p:sp>
        <p:nvSpPr>
          <p:cNvPr id="20" name="Shape 20"/>
          <p:cNvSpPr txBox="1"/>
          <p:nvPr>
            <p:ph type="title"/>
          </p:nvPr>
        </p:nvSpPr>
        <p:spPr>
          <a:xfrm>
            <a:off x="457200" y="205976"/>
            <a:ext cx="8229600" cy="523200"/>
          </a:xfrm>
          <a:prstGeom prst="rect">
            <a:avLst/>
          </a:prstGeom>
        </p:spPr>
        <p:txBody>
          <a:bodyPr anchorCtr="0" anchor="b" bIns="91425" lIns="91425" rIns="91425" tIns="91425"/>
          <a:lstStyle>
            <a:lvl1pPr rtl="0">
              <a:spcBef>
                <a:spcPts val="0"/>
              </a:spcBef>
              <a:buSzPct val="100000"/>
              <a:defRPr sz="2400"/>
            </a:lvl1pPr>
            <a:lvl2pPr rtl="0">
              <a:spcBef>
                <a:spcPts val="0"/>
              </a:spcBef>
              <a:buSzPct val="100000"/>
              <a:defRPr sz="2400"/>
            </a:lvl2pPr>
            <a:lvl3pPr rtl="0">
              <a:spcBef>
                <a:spcPts val="0"/>
              </a:spcBef>
              <a:buSzPct val="100000"/>
              <a:defRPr sz="2400"/>
            </a:lvl3pPr>
            <a:lvl4pPr rtl="0">
              <a:spcBef>
                <a:spcPts val="0"/>
              </a:spcBef>
              <a:buSzPct val="100000"/>
              <a:defRPr sz="2400"/>
            </a:lvl4pPr>
            <a:lvl5pPr rtl="0">
              <a:spcBef>
                <a:spcPts val="0"/>
              </a:spcBef>
              <a:buSzPct val="100000"/>
              <a:defRPr sz="2400"/>
            </a:lvl5pPr>
            <a:lvl6pPr rtl="0">
              <a:spcBef>
                <a:spcPts val="0"/>
              </a:spcBef>
              <a:buSzPct val="100000"/>
              <a:defRPr sz="2400"/>
            </a:lvl6pPr>
            <a:lvl7pPr rtl="0">
              <a:spcBef>
                <a:spcPts val="0"/>
              </a:spcBef>
              <a:buSzPct val="100000"/>
              <a:defRPr sz="2400"/>
            </a:lvl7pPr>
            <a:lvl8pPr rtl="0">
              <a:spcBef>
                <a:spcPts val="0"/>
              </a:spcBef>
              <a:buSzPct val="100000"/>
              <a:defRPr sz="2400"/>
            </a:lvl8pPr>
            <a:lvl9pPr rtl="0">
              <a:spcBef>
                <a:spcPts val="0"/>
              </a:spcBef>
              <a:buSzPct val="100000"/>
              <a:defRPr sz="2400"/>
            </a:lvl9pPr>
          </a:lstStyle>
          <a:p/>
        </p:txBody>
      </p:sp>
      <p:sp>
        <p:nvSpPr>
          <p:cNvPr id="21" name="Shape 21"/>
          <p:cNvSpPr txBox="1"/>
          <p:nvPr>
            <p:ph idx="1" type="body"/>
          </p:nvPr>
        </p:nvSpPr>
        <p:spPr>
          <a:xfrm>
            <a:off x="457200" y="772850"/>
            <a:ext cx="8229600" cy="4152899"/>
          </a:xfrm>
          <a:prstGeom prst="rect">
            <a:avLst/>
          </a:prstGeom>
        </p:spPr>
        <p:txBody>
          <a:bodyPr anchorCtr="0" anchor="t" bIns="91425" lIns="91425" rIns="91425" tIns="91425"/>
          <a:lstStyle>
            <a:lvl1pPr rtl="0">
              <a:spcBef>
                <a:spcPts val="0"/>
              </a:spcBef>
              <a:spcAft>
                <a:spcPts val="1000"/>
              </a:spcAft>
              <a:buSzPct val="100000"/>
              <a:defRPr sz="1800"/>
            </a:lvl1pPr>
            <a:lvl2pPr rtl="0">
              <a:spcBef>
                <a:spcPts val="0"/>
              </a:spcBef>
              <a:spcAft>
                <a:spcPts val="1000"/>
              </a:spcAft>
              <a:buSzPct val="100000"/>
              <a:defRPr sz="1400"/>
            </a:lvl2pPr>
            <a:lvl3pPr rtl="0">
              <a:spcBef>
                <a:spcPts val="0"/>
              </a:spcBef>
              <a:spcAft>
                <a:spcPts val="1000"/>
              </a:spcAft>
              <a:buSzPct val="100000"/>
              <a:defRPr sz="1400"/>
            </a:lvl3pPr>
            <a:lvl4pPr rtl="0">
              <a:spcBef>
                <a:spcPts val="0"/>
              </a:spcBef>
              <a:spcAft>
                <a:spcPts val="1000"/>
              </a:spcAft>
              <a:buSzPct val="100000"/>
              <a:defRPr sz="1200"/>
            </a:lvl4pPr>
            <a:lvl5pPr rtl="0">
              <a:spcBef>
                <a:spcPts val="0"/>
              </a:spcBef>
              <a:spcAft>
                <a:spcPts val="1000"/>
              </a:spcAft>
              <a:buSzPct val="100000"/>
              <a:defRPr sz="1200"/>
            </a:lvl5pPr>
            <a:lvl6pPr rtl="0">
              <a:spcBef>
                <a:spcPts val="0"/>
              </a:spcBef>
              <a:spcAft>
                <a:spcPts val="1000"/>
              </a:spcAft>
              <a:buSzPct val="100000"/>
              <a:defRPr sz="1200"/>
            </a:lvl6pPr>
            <a:lvl7pPr rtl="0">
              <a:spcBef>
                <a:spcPts val="0"/>
              </a:spcBef>
              <a:spcAft>
                <a:spcPts val="1000"/>
              </a:spcAft>
              <a:buSzPct val="100000"/>
              <a:defRPr sz="1200"/>
            </a:lvl7pPr>
            <a:lvl8pPr rtl="0">
              <a:spcBef>
                <a:spcPts val="0"/>
              </a:spcBef>
              <a:spcAft>
                <a:spcPts val="1000"/>
              </a:spcAft>
              <a:buSzPct val="100000"/>
              <a:defRPr sz="1200"/>
            </a:lvl8pPr>
            <a:lvl9pPr rtl="0">
              <a:spcBef>
                <a:spcPts val="0"/>
              </a:spcBef>
              <a:spcAft>
                <a:spcPts val="1000"/>
              </a:spcAft>
              <a:buSzPct val="100000"/>
              <a:defRPr sz="1200"/>
            </a:lvl9pPr>
          </a:lstStyle>
          <a:p/>
        </p:txBody>
      </p:sp>
      <p:sp>
        <p:nvSpPr>
          <p:cNvPr id="22" name="Shape 22"/>
          <p:cNvSpPr txBox="1"/>
          <p:nvPr>
            <p:ph idx="12" type="sldNum"/>
          </p:nvPr>
        </p:nvSpPr>
        <p:spPr>
          <a:xfrm>
            <a:off x="8556791" y="4749850"/>
            <a:ext cx="548699"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23" name="Shape 23"/>
        <p:cNvGrpSpPr/>
        <p:nvPr/>
      </p:nvGrpSpPr>
      <p:grpSpPr>
        <a:xfrm>
          <a:off x="0" y="0"/>
          <a:ext cx="0" cy="0"/>
          <a:chOff x="0" y="0"/>
          <a:chExt cx="0" cy="0"/>
        </a:xfrm>
      </p:grpSpPr>
      <p:sp>
        <p:nvSpPr>
          <p:cNvPr id="24" name="Shape 24"/>
          <p:cNvSpPr txBox="1"/>
          <p:nvPr>
            <p:ph type="title"/>
          </p:nvPr>
        </p:nvSpPr>
        <p:spPr>
          <a:xfrm>
            <a:off x="457200" y="205976"/>
            <a:ext cx="8229600" cy="608700"/>
          </a:xfrm>
          <a:prstGeom prst="rect">
            <a:avLst/>
          </a:prstGeom>
        </p:spPr>
        <p:txBody>
          <a:bodyPr anchorCtr="0" anchor="b" bIns="91425" lIns="91425" rIns="91425" tIns="91425"/>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p:txBody>
      </p:sp>
      <p:sp>
        <p:nvSpPr>
          <p:cNvPr id="25" name="Shape 25"/>
          <p:cNvSpPr txBox="1"/>
          <p:nvPr>
            <p:ph idx="1" type="body"/>
          </p:nvPr>
        </p:nvSpPr>
        <p:spPr>
          <a:xfrm>
            <a:off x="457200" y="1200150"/>
            <a:ext cx="3994500" cy="3725699"/>
          </a:xfrm>
          <a:prstGeom prst="rect">
            <a:avLst/>
          </a:prstGeom>
        </p:spPr>
        <p:txBody>
          <a:bodyPr anchorCtr="0" anchor="t" bIns="91425" lIns="91425" rIns="91425" tIns="91425"/>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p:txBody>
      </p:sp>
      <p:sp>
        <p:nvSpPr>
          <p:cNvPr id="26" name="Shape 26"/>
          <p:cNvSpPr txBox="1"/>
          <p:nvPr>
            <p:ph idx="2" type="body"/>
          </p:nvPr>
        </p:nvSpPr>
        <p:spPr>
          <a:xfrm>
            <a:off x="4692273" y="1200150"/>
            <a:ext cx="3994500" cy="3725699"/>
          </a:xfrm>
          <a:prstGeom prst="rect">
            <a:avLst/>
          </a:prstGeom>
        </p:spPr>
        <p:txBody>
          <a:bodyPr anchorCtr="0" anchor="t" bIns="91425" lIns="91425" rIns="91425" tIns="91425"/>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p:txBody>
      </p:sp>
      <p:sp>
        <p:nvSpPr>
          <p:cNvPr id="27" name="Shape 27"/>
          <p:cNvSpPr txBox="1"/>
          <p:nvPr>
            <p:ph idx="12" type="sldNum"/>
          </p:nvPr>
        </p:nvSpPr>
        <p:spPr>
          <a:xfrm>
            <a:off x="8556791" y="4749850"/>
            <a:ext cx="548699"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28" name="Shape 28"/>
        <p:cNvGrpSpPr/>
        <p:nvPr/>
      </p:nvGrpSpPr>
      <p:grpSpPr>
        <a:xfrm>
          <a:off x="0" y="0"/>
          <a:ext cx="0" cy="0"/>
          <a:chOff x="0" y="0"/>
          <a:chExt cx="0" cy="0"/>
        </a:xfrm>
      </p:grpSpPr>
      <p:sp>
        <p:nvSpPr>
          <p:cNvPr id="29" name="Shape 29"/>
          <p:cNvSpPr txBox="1"/>
          <p:nvPr>
            <p:ph type="title"/>
          </p:nvPr>
        </p:nvSpPr>
        <p:spPr>
          <a:xfrm>
            <a:off x="457200" y="205976"/>
            <a:ext cx="8229600" cy="608700"/>
          </a:xfrm>
          <a:prstGeom prst="rect">
            <a:avLst/>
          </a:prstGeom>
        </p:spPr>
        <p:txBody>
          <a:bodyPr anchorCtr="0" anchor="b" bIns="91425" lIns="91425" rIns="91425" tIns="91425"/>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p:txBody>
      </p:sp>
      <p:sp>
        <p:nvSpPr>
          <p:cNvPr id="30" name="Shape 30"/>
          <p:cNvSpPr txBox="1"/>
          <p:nvPr>
            <p:ph idx="12" type="sldNum"/>
          </p:nvPr>
        </p:nvSpPr>
        <p:spPr>
          <a:xfrm>
            <a:off x="8556791" y="4749850"/>
            <a:ext cx="548699"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31" name="Shape 31"/>
        <p:cNvGrpSpPr/>
        <p:nvPr/>
      </p:nvGrpSpPr>
      <p:grpSpPr>
        <a:xfrm>
          <a:off x="0" y="0"/>
          <a:ext cx="0" cy="0"/>
          <a:chOff x="0" y="0"/>
          <a:chExt cx="0" cy="0"/>
        </a:xfrm>
      </p:grpSpPr>
      <p:sp>
        <p:nvSpPr>
          <p:cNvPr id="32" name="Shape 32"/>
          <p:cNvSpPr txBox="1"/>
          <p:nvPr>
            <p:ph idx="1" type="body"/>
          </p:nvPr>
        </p:nvSpPr>
        <p:spPr>
          <a:xfrm>
            <a:off x="457200" y="4406309"/>
            <a:ext cx="8229600" cy="519599"/>
          </a:xfrm>
          <a:prstGeom prst="rect">
            <a:avLst/>
          </a:prstGeom>
        </p:spPr>
        <p:txBody>
          <a:bodyPr anchorCtr="0" anchor="t" bIns="91425" lIns="91425" rIns="91425" tIns="91425"/>
          <a:lstStyle>
            <a:lvl1pPr rtl="0" algn="ctr">
              <a:spcBef>
                <a:spcPts val="360"/>
              </a:spcBef>
              <a:buSzPct val="100000"/>
              <a:buNone/>
              <a:defRPr sz="1800"/>
            </a:lvl1pPr>
          </a:lstStyle>
          <a:p/>
        </p:txBody>
      </p:sp>
      <p:sp>
        <p:nvSpPr>
          <p:cNvPr id="33" name="Shape 33"/>
          <p:cNvSpPr txBox="1"/>
          <p:nvPr>
            <p:ph idx="12" type="sldNum"/>
          </p:nvPr>
        </p:nvSpPr>
        <p:spPr>
          <a:xfrm>
            <a:off x="8556791" y="4749850"/>
            <a:ext cx="548699"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34" name="Shape 34"/>
        <p:cNvGrpSpPr/>
        <p:nvPr/>
      </p:nvGrpSpPr>
      <p:grpSpPr>
        <a:xfrm>
          <a:off x="0" y="0"/>
          <a:ext cx="0" cy="0"/>
          <a:chOff x="0" y="0"/>
          <a:chExt cx="0" cy="0"/>
        </a:xfrm>
      </p:grpSpPr>
      <p:sp>
        <p:nvSpPr>
          <p:cNvPr id="35" name="Shape 35"/>
          <p:cNvSpPr txBox="1"/>
          <p:nvPr>
            <p:ph idx="12" type="sldNum"/>
          </p:nvPr>
        </p:nvSpPr>
        <p:spPr>
          <a:xfrm>
            <a:off x="8556791" y="4749850"/>
            <a:ext cx="548699"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lank 1">
    <p:bg>
      <p:bgPr>
        <a:solidFill>
          <a:srgbClr val="000000"/>
        </a:solidFill>
      </p:bgPr>
    </p:bg>
    <p:spTree>
      <p:nvGrpSpPr>
        <p:cNvPr id="36" name="Shape 36"/>
        <p:cNvGrpSpPr/>
        <p:nvPr/>
      </p:nvGrpSpPr>
      <p:grpSpPr>
        <a:xfrm>
          <a:off x="0" y="0"/>
          <a:ext cx="0" cy="0"/>
          <a:chOff x="0" y="0"/>
          <a:chExt cx="0" cy="0"/>
        </a:xfrm>
      </p:grpSpPr>
      <p:sp>
        <p:nvSpPr>
          <p:cNvPr id="37" name="Shape 37"/>
          <p:cNvSpPr txBox="1"/>
          <p:nvPr>
            <p:ph idx="12" type="sldNum"/>
          </p:nvPr>
        </p:nvSpPr>
        <p:spPr>
          <a:xfrm>
            <a:off x="8556791" y="4749850"/>
            <a:ext cx="548699"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0"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slideLayout" Target="../slideLayouts/slideLayout11.xml"/><Relationship Id="rId3" Type="http://schemas.openxmlformats.org/officeDocument/2006/relationships/slideLayout" Target="../slideLayouts/slideLayout12.xml"/><Relationship Id="rId4" Type="http://schemas.openxmlformats.org/officeDocument/2006/relationships/slideLayout" Target="../slideLayouts/slideLayout13.xml"/><Relationship Id="rId10" Type="http://schemas.openxmlformats.org/officeDocument/2006/relationships/theme" Target="../theme/theme3.xml"/><Relationship Id="rId9" Type="http://schemas.openxmlformats.org/officeDocument/2006/relationships/slideLayout" Target="../slideLayouts/slideLayout18.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4" name="Shape 4"/>
        <p:cNvGrpSpPr/>
        <p:nvPr/>
      </p:nvGrpSpPr>
      <p:grpSpPr>
        <a:xfrm>
          <a:off x="0" y="0"/>
          <a:ext cx="0" cy="0"/>
          <a:chOff x="0" y="0"/>
          <a:chExt cx="0" cy="0"/>
        </a:xfrm>
      </p:grpSpPr>
      <p:sp>
        <p:nvSpPr>
          <p:cNvPr id="5" name="Shape 5"/>
          <p:cNvSpPr txBox="1"/>
          <p:nvPr>
            <p:ph type="title"/>
          </p:nvPr>
        </p:nvSpPr>
        <p:spPr>
          <a:xfrm>
            <a:off x="457200" y="205976"/>
            <a:ext cx="8229600" cy="608700"/>
          </a:xfrm>
          <a:prstGeom prst="rect">
            <a:avLst/>
          </a:prstGeom>
          <a:noFill/>
          <a:ln>
            <a:noFill/>
          </a:ln>
        </p:spPr>
        <p:txBody>
          <a:bodyPr anchorCtr="0" anchor="b" bIns="91425" lIns="91425" rIns="91425" tIns="91425"/>
          <a:lstStyle>
            <a:lvl1pPr rtl="0">
              <a:spcBef>
                <a:spcPts val="0"/>
              </a:spcBef>
              <a:buClr>
                <a:schemeClr val="dk1"/>
              </a:buClr>
              <a:buSzPct val="100000"/>
              <a:buFont typeface="Roboto Slab"/>
              <a:buNone/>
              <a:defRPr b="1" sz="3000">
                <a:solidFill>
                  <a:schemeClr val="dk1"/>
                </a:solidFill>
                <a:latin typeface="Roboto Slab"/>
                <a:ea typeface="Roboto Slab"/>
                <a:cs typeface="Roboto Slab"/>
                <a:sym typeface="Roboto Slab"/>
              </a:defRPr>
            </a:lvl1pPr>
            <a:lvl2pPr rtl="0">
              <a:spcBef>
                <a:spcPts val="0"/>
              </a:spcBef>
              <a:buClr>
                <a:schemeClr val="dk1"/>
              </a:buClr>
              <a:buSzPct val="100000"/>
              <a:buNone/>
              <a:defRPr b="1" sz="3600">
                <a:solidFill>
                  <a:schemeClr val="dk1"/>
                </a:solidFill>
              </a:defRPr>
            </a:lvl2pPr>
            <a:lvl3pPr rtl="0">
              <a:spcBef>
                <a:spcPts val="0"/>
              </a:spcBef>
              <a:buClr>
                <a:schemeClr val="dk1"/>
              </a:buClr>
              <a:buSzPct val="100000"/>
              <a:buNone/>
              <a:defRPr b="1" sz="3600">
                <a:solidFill>
                  <a:schemeClr val="dk1"/>
                </a:solidFill>
              </a:defRPr>
            </a:lvl3pPr>
            <a:lvl4pPr rtl="0">
              <a:spcBef>
                <a:spcPts val="0"/>
              </a:spcBef>
              <a:buClr>
                <a:schemeClr val="dk1"/>
              </a:buClr>
              <a:buSzPct val="100000"/>
              <a:buNone/>
              <a:defRPr b="1" sz="3600">
                <a:solidFill>
                  <a:schemeClr val="dk1"/>
                </a:solidFill>
              </a:defRPr>
            </a:lvl4pPr>
            <a:lvl5pPr rtl="0">
              <a:spcBef>
                <a:spcPts val="0"/>
              </a:spcBef>
              <a:buClr>
                <a:schemeClr val="dk1"/>
              </a:buClr>
              <a:buSzPct val="100000"/>
              <a:buNone/>
              <a:defRPr b="1" sz="3600">
                <a:solidFill>
                  <a:schemeClr val="dk1"/>
                </a:solidFill>
              </a:defRPr>
            </a:lvl5pPr>
            <a:lvl6pPr rtl="0">
              <a:spcBef>
                <a:spcPts val="0"/>
              </a:spcBef>
              <a:buClr>
                <a:schemeClr val="dk1"/>
              </a:buClr>
              <a:buSzPct val="100000"/>
              <a:buNone/>
              <a:defRPr b="1" sz="3600">
                <a:solidFill>
                  <a:schemeClr val="dk1"/>
                </a:solidFill>
              </a:defRPr>
            </a:lvl6pPr>
            <a:lvl7pPr rtl="0">
              <a:spcBef>
                <a:spcPts val="0"/>
              </a:spcBef>
              <a:buClr>
                <a:schemeClr val="dk1"/>
              </a:buClr>
              <a:buSzPct val="100000"/>
              <a:buNone/>
              <a:defRPr b="1" sz="3600">
                <a:solidFill>
                  <a:schemeClr val="dk1"/>
                </a:solidFill>
              </a:defRPr>
            </a:lvl7pPr>
            <a:lvl8pPr rtl="0">
              <a:spcBef>
                <a:spcPts val="0"/>
              </a:spcBef>
              <a:buClr>
                <a:schemeClr val="dk1"/>
              </a:buClr>
              <a:buSzPct val="100000"/>
              <a:buNone/>
              <a:defRPr b="1" sz="3600">
                <a:solidFill>
                  <a:schemeClr val="dk1"/>
                </a:solidFill>
              </a:defRPr>
            </a:lvl8pPr>
            <a:lvl9pPr rtl="0">
              <a:spcBef>
                <a:spcPts val="0"/>
              </a:spcBef>
              <a:buClr>
                <a:schemeClr val="dk1"/>
              </a:buClr>
              <a:buSzPct val="100000"/>
              <a:buNone/>
              <a:defRPr b="1" sz="3600">
                <a:solidFill>
                  <a:schemeClr val="dk1"/>
                </a:solidFill>
              </a:defRPr>
            </a:lvl9pPr>
          </a:lstStyle>
          <a:p/>
        </p:txBody>
      </p:sp>
      <p:sp>
        <p:nvSpPr>
          <p:cNvPr id="6" name="Shape 6"/>
          <p:cNvSpPr txBox="1"/>
          <p:nvPr>
            <p:ph idx="1" type="body"/>
          </p:nvPr>
        </p:nvSpPr>
        <p:spPr>
          <a:xfrm>
            <a:off x="457200" y="814675"/>
            <a:ext cx="8229600" cy="4111199"/>
          </a:xfrm>
          <a:prstGeom prst="rect">
            <a:avLst/>
          </a:prstGeom>
          <a:noFill/>
          <a:ln>
            <a:noFill/>
          </a:ln>
        </p:spPr>
        <p:txBody>
          <a:bodyPr anchorCtr="0" anchor="t" bIns="91425" lIns="91425" rIns="91425" tIns="91425"/>
          <a:lstStyle>
            <a:lvl1pPr rtl="0">
              <a:spcBef>
                <a:spcPts val="600"/>
              </a:spcBef>
              <a:buClr>
                <a:schemeClr val="dk1"/>
              </a:buClr>
              <a:buSzPct val="100000"/>
              <a:buFont typeface="Roboto Slab"/>
              <a:defRPr sz="2400">
                <a:solidFill>
                  <a:schemeClr val="dk1"/>
                </a:solidFill>
                <a:latin typeface="Roboto Slab"/>
                <a:ea typeface="Roboto Slab"/>
                <a:cs typeface="Roboto Slab"/>
                <a:sym typeface="Roboto Slab"/>
              </a:defRPr>
            </a:lvl1pPr>
            <a:lvl2pPr rtl="0">
              <a:spcBef>
                <a:spcPts val="480"/>
              </a:spcBef>
              <a:buClr>
                <a:schemeClr val="dk1"/>
              </a:buClr>
              <a:buSzPct val="100000"/>
              <a:buFont typeface="Roboto Slab"/>
              <a:defRPr sz="1800">
                <a:solidFill>
                  <a:schemeClr val="dk1"/>
                </a:solidFill>
                <a:latin typeface="Roboto Slab"/>
                <a:ea typeface="Roboto Slab"/>
                <a:cs typeface="Roboto Slab"/>
                <a:sym typeface="Roboto Slab"/>
              </a:defRPr>
            </a:lvl2pPr>
            <a:lvl3pPr rtl="0">
              <a:spcBef>
                <a:spcPts val="480"/>
              </a:spcBef>
              <a:buClr>
                <a:schemeClr val="dk1"/>
              </a:buClr>
              <a:buSzPct val="100000"/>
              <a:buFont typeface="Roboto Slab"/>
              <a:defRPr sz="1800">
                <a:solidFill>
                  <a:schemeClr val="dk1"/>
                </a:solidFill>
                <a:latin typeface="Roboto Slab"/>
                <a:ea typeface="Roboto Slab"/>
                <a:cs typeface="Roboto Slab"/>
                <a:sym typeface="Roboto Slab"/>
              </a:defRPr>
            </a:lvl3pPr>
            <a:lvl4pPr rtl="0">
              <a:spcBef>
                <a:spcPts val="360"/>
              </a:spcBef>
              <a:buClr>
                <a:schemeClr val="dk1"/>
              </a:buClr>
              <a:buFont typeface="Roboto Slab"/>
              <a:defRPr>
                <a:solidFill>
                  <a:schemeClr val="dk1"/>
                </a:solidFill>
                <a:latin typeface="Roboto Slab"/>
                <a:ea typeface="Roboto Slab"/>
                <a:cs typeface="Roboto Slab"/>
                <a:sym typeface="Roboto Slab"/>
              </a:defRPr>
            </a:lvl4pPr>
            <a:lvl5pPr rtl="0">
              <a:spcBef>
                <a:spcPts val="360"/>
              </a:spcBef>
              <a:buClr>
                <a:schemeClr val="dk1"/>
              </a:buClr>
              <a:buFont typeface="Roboto Slab"/>
              <a:defRPr>
                <a:solidFill>
                  <a:schemeClr val="dk1"/>
                </a:solidFill>
                <a:latin typeface="Roboto Slab"/>
                <a:ea typeface="Roboto Slab"/>
                <a:cs typeface="Roboto Slab"/>
                <a:sym typeface="Roboto Slab"/>
              </a:defRPr>
            </a:lvl5pPr>
            <a:lvl6pPr rtl="0">
              <a:spcBef>
                <a:spcPts val="360"/>
              </a:spcBef>
              <a:buClr>
                <a:schemeClr val="dk1"/>
              </a:buClr>
              <a:buFont typeface="Roboto Slab"/>
              <a:defRPr>
                <a:solidFill>
                  <a:schemeClr val="dk1"/>
                </a:solidFill>
                <a:latin typeface="Roboto Slab"/>
                <a:ea typeface="Roboto Slab"/>
                <a:cs typeface="Roboto Slab"/>
                <a:sym typeface="Roboto Slab"/>
              </a:defRPr>
            </a:lvl6pPr>
            <a:lvl7pPr rtl="0">
              <a:spcBef>
                <a:spcPts val="360"/>
              </a:spcBef>
              <a:buClr>
                <a:schemeClr val="dk1"/>
              </a:buClr>
              <a:buFont typeface="Roboto Slab"/>
              <a:defRPr>
                <a:solidFill>
                  <a:schemeClr val="dk1"/>
                </a:solidFill>
                <a:latin typeface="Roboto Slab"/>
                <a:ea typeface="Roboto Slab"/>
                <a:cs typeface="Roboto Slab"/>
                <a:sym typeface="Roboto Slab"/>
              </a:defRPr>
            </a:lvl7pPr>
            <a:lvl8pPr rtl="0">
              <a:spcBef>
                <a:spcPts val="360"/>
              </a:spcBef>
              <a:buClr>
                <a:schemeClr val="dk1"/>
              </a:buClr>
              <a:buFont typeface="Roboto Slab"/>
              <a:defRPr>
                <a:solidFill>
                  <a:schemeClr val="dk1"/>
                </a:solidFill>
                <a:latin typeface="Roboto Slab"/>
                <a:ea typeface="Roboto Slab"/>
                <a:cs typeface="Roboto Slab"/>
                <a:sym typeface="Roboto Slab"/>
              </a:defRPr>
            </a:lvl8pPr>
            <a:lvl9pPr rtl="0">
              <a:spcBef>
                <a:spcPts val="360"/>
              </a:spcBef>
              <a:buClr>
                <a:schemeClr val="dk1"/>
              </a:buClr>
              <a:buFont typeface="Roboto Slab"/>
              <a:defRPr>
                <a:solidFill>
                  <a:schemeClr val="dk1"/>
                </a:solidFill>
                <a:latin typeface="Roboto Slab"/>
                <a:ea typeface="Roboto Slab"/>
                <a:cs typeface="Roboto Slab"/>
                <a:sym typeface="Roboto Slab"/>
              </a:defRPr>
            </a:lvl9pPr>
          </a:lstStyle>
          <a:p/>
        </p:txBody>
      </p:sp>
      <p:sp>
        <p:nvSpPr>
          <p:cNvPr id="7" name="Shape 7"/>
          <p:cNvSpPr txBox="1"/>
          <p:nvPr>
            <p:ph idx="12" type="sldNum"/>
          </p:nvPr>
        </p:nvSpPr>
        <p:spPr>
          <a:xfrm>
            <a:off x="8556791" y="4749850"/>
            <a:ext cx="548699" cy="393600"/>
          </a:xfrm>
          <a:prstGeom prst="rect">
            <a:avLst/>
          </a:prstGeom>
          <a:noFill/>
          <a:ln>
            <a:noFill/>
          </a:ln>
        </p:spPr>
        <p:txBody>
          <a:bodyPr anchorCtr="0" anchor="ctr" bIns="91425" lIns="91425" rIns="91425" tIns="91425">
            <a:noAutofit/>
          </a:bodyPr>
          <a:lstStyle/>
          <a:p>
            <a:pPr lvl="0" rtl="0" algn="r">
              <a:spcBef>
                <a:spcPts val="0"/>
              </a:spcBef>
              <a:buNone/>
            </a:pPr>
            <a:fld id="{00000000-1234-1234-1234-123412341234}" type="slidenum">
              <a:rPr lang="en" sz="1300">
                <a:solidFill>
                  <a:schemeClr val="dk1"/>
                </a:solidFill>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Lst>
  <p:hf dt="0" ftr="0" hdr="0" sldNum="0"/>
  <p:txStyles>
    <p:titleStyle>
      <a:defPPr marR="0" rtl="0" algn="l">
        <a:lnSpc>
          <a:spcPct val="100000"/>
        </a:lnSpc>
        <a:spcBef>
          <a:spcPts val="0"/>
        </a:spcBef>
        <a:spcAft>
          <a:spcPts val="0"/>
        </a:spcAft>
      </a:defPPr>
      <a:lvl1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1pPr>
    </p:titleStyle>
    <p:bodyStyle>
      <a:defPPr marR="0" rtl="0" algn="l">
        <a:lnSpc>
          <a:spcPct val="100000"/>
        </a:lnSpc>
        <a:spcBef>
          <a:spcPts val="0"/>
        </a:spcBef>
        <a:spcAft>
          <a:spcPts val="0"/>
        </a:spcAft>
      </a:defPPr>
      <a:lvl1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1pPr>
      <a:lvl2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2pPr>
      <a:lvl3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3pPr>
      <a:lvl4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4pPr>
      <a:lvl5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5pPr>
      <a:lvl6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6pPr>
      <a:lvl7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7pPr>
      <a:lvl8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8pPr>
      <a:lvl9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9pPr>
    </p:bodyStyle>
    <p:otherStyle>
      <a:defPPr marR="0" rtl="0" algn="l">
        <a:lnSpc>
          <a:spcPct val="100000"/>
        </a:lnSpc>
        <a:spcBef>
          <a:spcPts val="0"/>
        </a:spcBef>
        <a:spcAft>
          <a:spcPts val="0"/>
        </a:spcAft>
      </a:defPPr>
      <a:lvl1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1pPr>
      <a:lvl2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2pPr>
      <a:lvl3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3pPr>
      <a:lvl4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4pPr>
      <a:lvl5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5pPr>
      <a:lvl6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6pPr>
      <a:lvl7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7pPr>
      <a:lvl8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8pPr>
      <a:lvl9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2" name="Shape 52"/>
        <p:cNvGrpSpPr/>
        <p:nvPr/>
      </p:nvGrpSpPr>
      <p:grpSpPr>
        <a:xfrm>
          <a:off x="0" y="0"/>
          <a:ext cx="0" cy="0"/>
          <a:chOff x="0" y="0"/>
          <a:chExt cx="0" cy="0"/>
        </a:xfrm>
      </p:grpSpPr>
      <p:sp>
        <p:nvSpPr>
          <p:cNvPr id="53" name="Shape 53"/>
          <p:cNvSpPr txBox="1"/>
          <p:nvPr>
            <p:ph type="title"/>
          </p:nvPr>
        </p:nvSpPr>
        <p:spPr>
          <a:xfrm>
            <a:off x="457200" y="205976"/>
            <a:ext cx="8229600" cy="608700"/>
          </a:xfrm>
          <a:prstGeom prst="rect">
            <a:avLst/>
          </a:prstGeom>
          <a:noFill/>
          <a:ln>
            <a:noFill/>
          </a:ln>
        </p:spPr>
        <p:txBody>
          <a:bodyPr anchorCtr="0" anchor="b" bIns="91425" lIns="91425" rIns="91425" tIns="91425"/>
          <a:lstStyle>
            <a:lvl1pPr rtl="0">
              <a:spcBef>
                <a:spcPts val="0"/>
              </a:spcBef>
              <a:buClr>
                <a:schemeClr val="dk1"/>
              </a:buClr>
              <a:buSzPct val="100000"/>
              <a:buFont typeface="Roboto Slab"/>
              <a:buNone/>
              <a:defRPr b="1" sz="3000">
                <a:solidFill>
                  <a:schemeClr val="dk1"/>
                </a:solidFill>
                <a:latin typeface="Roboto Slab"/>
                <a:ea typeface="Roboto Slab"/>
                <a:cs typeface="Roboto Slab"/>
                <a:sym typeface="Roboto Slab"/>
              </a:defRPr>
            </a:lvl1pPr>
            <a:lvl2pPr rtl="0">
              <a:spcBef>
                <a:spcPts val="0"/>
              </a:spcBef>
              <a:buClr>
                <a:schemeClr val="dk1"/>
              </a:buClr>
              <a:buSzPct val="100000"/>
              <a:buNone/>
              <a:defRPr b="1" sz="3600">
                <a:solidFill>
                  <a:schemeClr val="dk1"/>
                </a:solidFill>
              </a:defRPr>
            </a:lvl2pPr>
            <a:lvl3pPr rtl="0">
              <a:spcBef>
                <a:spcPts val="0"/>
              </a:spcBef>
              <a:buClr>
                <a:schemeClr val="dk1"/>
              </a:buClr>
              <a:buSzPct val="100000"/>
              <a:buNone/>
              <a:defRPr b="1" sz="3600">
                <a:solidFill>
                  <a:schemeClr val="dk1"/>
                </a:solidFill>
              </a:defRPr>
            </a:lvl3pPr>
            <a:lvl4pPr rtl="0">
              <a:spcBef>
                <a:spcPts val="0"/>
              </a:spcBef>
              <a:buClr>
                <a:schemeClr val="dk1"/>
              </a:buClr>
              <a:buSzPct val="100000"/>
              <a:buNone/>
              <a:defRPr b="1" sz="3600">
                <a:solidFill>
                  <a:schemeClr val="dk1"/>
                </a:solidFill>
              </a:defRPr>
            </a:lvl4pPr>
            <a:lvl5pPr rtl="0">
              <a:spcBef>
                <a:spcPts val="0"/>
              </a:spcBef>
              <a:buClr>
                <a:schemeClr val="dk1"/>
              </a:buClr>
              <a:buSzPct val="100000"/>
              <a:buNone/>
              <a:defRPr b="1" sz="3600">
                <a:solidFill>
                  <a:schemeClr val="dk1"/>
                </a:solidFill>
              </a:defRPr>
            </a:lvl5pPr>
            <a:lvl6pPr rtl="0">
              <a:spcBef>
                <a:spcPts val="0"/>
              </a:spcBef>
              <a:buClr>
                <a:schemeClr val="dk1"/>
              </a:buClr>
              <a:buSzPct val="100000"/>
              <a:buNone/>
              <a:defRPr b="1" sz="3600">
                <a:solidFill>
                  <a:schemeClr val="dk1"/>
                </a:solidFill>
              </a:defRPr>
            </a:lvl6pPr>
            <a:lvl7pPr rtl="0">
              <a:spcBef>
                <a:spcPts val="0"/>
              </a:spcBef>
              <a:buClr>
                <a:schemeClr val="dk1"/>
              </a:buClr>
              <a:buSzPct val="100000"/>
              <a:buNone/>
              <a:defRPr b="1" sz="3600">
                <a:solidFill>
                  <a:schemeClr val="dk1"/>
                </a:solidFill>
              </a:defRPr>
            </a:lvl7pPr>
            <a:lvl8pPr rtl="0">
              <a:spcBef>
                <a:spcPts val="0"/>
              </a:spcBef>
              <a:buClr>
                <a:schemeClr val="dk1"/>
              </a:buClr>
              <a:buSzPct val="100000"/>
              <a:buNone/>
              <a:defRPr b="1" sz="3600">
                <a:solidFill>
                  <a:schemeClr val="dk1"/>
                </a:solidFill>
              </a:defRPr>
            </a:lvl8pPr>
            <a:lvl9pPr rtl="0">
              <a:spcBef>
                <a:spcPts val="0"/>
              </a:spcBef>
              <a:buClr>
                <a:schemeClr val="dk1"/>
              </a:buClr>
              <a:buSzPct val="100000"/>
              <a:buNone/>
              <a:defRPr b="1" sz="3600">
                <a:solidFill>
                  <a:schemeClr val="dk1"/>
                </a:solidFill>
              </a:defRPr>
            </a:lvl9pPr>
          </a:lstStyle>
          <a:p/>
        </p:txBody>
      </p:sp>
      <p:sp>
        <p:nvSpPr>
          <p:cNvPr id="54" name="Shape 54"/>
          <p:cNvSpPr txBox="1"/>
          <p:nvPr>
            <p:ph idx="1" type="body"/>
          </p:nvPr>
        </p:nvSpPr>
        <p:spPr>
          <a:xfrm>
            <a:off x="457200" y="814675"/>
            <a:ext cx="8229600" cy="4111199"/>
          </a:xfrm>
          <a:prstGeom prst="rect">
            <a:avLst/>
          </a:prstGeom>
          <a:noFill/>
          <a:ln>
            <a:noFill/>
          </a:ln>
        </p:spPr>
        <p:txBody>
          <a:bodyPr anchorCtr="0" anchor="t" bIns="91425" lIns="91425" rIns="91425" tIns="91425"/>
          <a:lstStyle>
            <a:lvl1pPr rtl="0">
              <a:spcBef>
                <a:spcPts val="600"/>
              </a:spcBef>
              <a:buClr>
                <a:schemeClr val="dk1"/>
              </a:buClr>
              <a:buSzPct val="100000"/>
              <a:buFont typeface="Roboto Slab"/>
              <a:defRPr sz="2400">
                <a:solidFill>
                  <a:schemeClr val="dk1"/>
                </a:solidFill>
                <a:latin typeface="Roboto Slab"/>
                <a:ea typeface="Roboto Slab"/>
                <a:cs typeface="Roboto Slab"/>
                <a:sym typeface="Roboto Slab"/>
              </a:defRPr>
            </a:lvl1pPr>
            <a:lvl2pPr rtl="0">
              <a:spcBef>
                <a:spcPts val="480"/>
              </a:spcBef>
              <a:buClr>
                <a:schemeClr val="dk1"/>
              </a:buClr>
              <a:buSzPct val="100000"/>
              <a:buFont typeface="Roboto Slab"/>
              <a:defRPr sz="1800">
                <a:solidFill>
                  <a:schemeClr val="dk1"/>
                </a:solidFill>
                <a:latin typeface="Roboto Slab"/>
                <a:ea typeface="Roboto Slab"/>
                <a:cs typeface="Roboto Slab"/>
                <a:sym typeface="Roboto Slab"/>
              </a:defRPr>
            </a:lvl2pPr>
            <a:lvl3pPr rtl="0">
              <a:spcBef>
                <a:spcPts val="480"/>
              </a:spcBef>
              <a:buClr>
                <a:schemeClr val="dk1"/>
              </a:buClr>
              <a:buSzPct val="100000"/>
              <a:buFont typeface="Roboto Slab"/>
              <a:defRPr sz="1800">
                <a:solidFill>
                  <a:schemeClr val="dk1"/>
                </a:solidFill>
                <a:latin typeface="Roboto Slab"/>
                <a:ea typeface="Roboto Slab"/>
                <a:cs typeface="Roboto Slab"/>
                <a:sym typeface="Roboto Slab"/>
              </a:defRPr>
            </a:lvl3pPr>
            <a:lvl4pPr rtl="0">
              <a:spcBef>
                <a:spcPts val="360"/>
              </a:spcBef>
              <a:buClr>
                <a:schemeClr val="dk1"/>
              </a:buClr>
              <a:buFont typeface="Roboto Slab"/>
              <a:defRPr>
                <a:solidFill>
                  <a:schemeClr val="dk1"/>
                </a:solidFill>
                <a:latin typeface="Roboto Slab"/>
                <a:ea typeface="Roboto Slab"/>
                <a:cs typeface="Roboto Slab"/>
                <a:sym typeface="Roboto Slab"/>
              </a:defRPr>
            </a:lvl4pPr>
            <a:lvl5pPr rtl="0">
              <a:spcBef>
                <a:spcPts val="360"/>
              </a:spcBef>
              <a:buClr>
                <a:schemeClr val="dk1"/>
              </a:buClr>
              <a:buFont typeface="Roboto Slab"/>
              <a:defRPr>
                <a:solidFill>
                  <a:schemeClr val="dk1"/>
                </a:solidFill>
                <a:latin typeface="Roboto Slab"/>
                <a:ea typeface="Roboto Slab"/>
                <a:cs typeface="Roboto Slab"/>
                <a:sym typeface="Roboto Slab"/>
              </a:defRPr>
            </a:lvl5pPr>
            <a:lvl6pPr rtl="0">
              <a:spcBef>
                <a:spcPts val="360"/>
              </a:spcBef>
              <a:buClr>
                <a:schemeClr val="dk1"/>
              </a:buClr>
              <a:buFont typeface="Roboto Slab"/>
              <a:defRPr>
                <a:solidFill>
                  <a:schemeClr val="dk1"/>
                </a:solidFill>
                <a:latin typeface="Roboto Slab"/>
                <a:ea typeface="Roboto Slab"/>
                <a:cs typeface="Roboto Slab"/>
                <a:sym typeface="Roboto Slab"/>
              </a:defRPr>
            </a:lvl6pPr>
            <a:lvl7pPr rtl="0">
              <a:spcBef>
                <a:spcPts val="360"/>
              </a:spcBef>
              <a:buClr>
                <a:schemeClr val="dk1"/>
              </a:buClr>
              <a:buFont typeface="Roboto Slab"/>
              <a:defRPr>
                <a:solidFill>
                  <a:schemeClr val="dk1"/>
                </a:solidFill>
                <a:latin typeface="Roboto Slab"/>
                <a:ea typeface="Roboto Slab"/>
                <a:cs typeface="Roboto Slab"/>
                <a:sym typeface="Roboto Slab"/>
              </a:defRPr>
            </a:lvl7pPr>
            <a:lvl8pPr rtl="0">
              <a:spcBef>
                <a:spcPts val="360"/>
              </a:spcBef>
              <a:buClr>
                <a:schemeClr val="dk1"/>
              </a:buClr>
              <a:buFont typeface="Roboto Slab"/>
              <a:defRPr>
                <a:solidFill>
                  <a:schemeClr val="dk1"/>
                </a:solidFill>
                <a:latin typeface="Roboto Slab"/>
                <a:ea typeface="Roboto Slab"/>
                <a:cs typeface="Roboto Slab"/>
                <a:sym typeface="Roboto Slab"/>
              </a:defRPr>
            </a:lvl8pPr>
            <a:lvl9pPr rtl="0">
              <a:spcBef>
                <a:spcPts val="360"/>
              </a:spcBef>
              <a:buClr>
                <a:schemeClr val="dk1"/>
              </a:buClr>
              <a:buFont typeface="Roboto Slab"/>
              <a:defRPr>
                <a:solidFill>
                  <a:schemeClr val="dk1"/>
                </a:solidFill>
                <a:latin typeface="Roboto Slab"/>
                <a:ea typeface="Roboto Slab"/>
                <a:cs typeface="Roboto Slab"/>
                <a:sym typeface="Roboto Slab"/>
              </a:defRPr>
            </a:lvl9pPr>
          </a:lstStyle>
          <a:p/>
        </p:txBody>
      </p:sp>
      <p:sp>
        <p:nvSpPr>
          <p:cNvPr id="55" name="Shape 55"/>
          <p:cNvSpPr txBox="1"/>
          <p:nvPr>
            <p:ph idx="12" type="sldNum"/>
          </p:nvPr>
        </p:nvSpPr>
        <p:spPr>
          <a:xfrm>
            <a:off x="8556791" y="4749850"/>
            <a:ext cx="548699" cy="393600"/>
          </a:xfrm>
          <a:prstGeom prst="rect">
            <a:avLst/>
          </a:prstGeom>
          <a:noFill/>
          <a:ln>
            <a:noFill/>
          </a:ln>
        </p:spPr>
        <p:txBody>
          <a:bodyPr anchorCtr="0" anchor="ctr" bIns="91425" lIns="91425" rIns="91425" tIns="91425">
            <a:noAutofit/>
          </a:bodyPr>
          <a:lstStyle/>
          <a:p>
            <a:pPr lvl="0" rtl="0" algn="r">
              <a:spcBef>
                <a:spcPts val="0"/>
              </a:spcBef>
              <a:buNone/>
            </a:pPr>
            <a:fld id="{00000000-1234-1234-1234-123412341234}" type="slidenum">
              <a:rPr lang="en" sz="1300">
                <a:solidFill>
                  <a:schemeClr val="dk1"/>
                </a:solidFill>
              </a:rPr>
              <a:t>‹#›</a:t>
            </a:fld>
          </a:p>
        </p:txBody>
      </p:sp>
    </p:spTree>
  </p:cSld>
  <p:clrMap accent1="accent1" accent2="accent2" accent3="accent3" accent4="accent4" accent5="accent5" accent6="accent6" bg1="lt1" bg2="dk2" tx1="dk1" tx2="lt2" folHlink="folHlink" hlink="hlink"/>
  <p:sldLayoutIdLst>
    <p:sldLayoutId id="2147483657" r:id="rId1"/>
    <p:sldLayoutId id="2147483658" r:id="rId2"/>
    <p:sldLayoutId id="2147483659" r:id="rId3"/>
    <p:sldLayoutId id="2147483660" r:id="rId4"/>
    <p:sldLayoutId id="2147483661" r:id="rId5"/>
    <p:sldLayoutId id="2147483662" r:id="rId6"/>
    <p:sldLayoutId id="2147483663" r:id="rId7"/>
    <p:sldLayoutId id="2147483664" r:id="rId8"/>
    <p:sldLayoutId id="2147483665" r:id="rId9"/>
  </p:sldLayoutIdLst>
  <p:hf dt="0" ftr="0" hdr="0" sldNum="0"/>
  <p:txStyles>
    <p:titleStyle>
      <a:defPPr marR="0" rtl="0" algn="l">
        <a:lnSpc>
          <a:spcPct val="100000"/>
        </a:lnSpc>
        <a:spcBef>
          <a:spcPts val="0"/>
        </a:spcBef>
        <a:spcAft>
          <a:spcPts val="0"/>
        </a:spcAft>
      </a:defPPr>
      <a:lvl1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1pPr>
    </p:titleStyle>
    <p:bodyStyle>
      <a:defPPr marR="0" rtl="0" algn="l">
        <a:lnSpc>
          <a:spcPct val="100000"/>
        </a:lnSpc>
        <a:spcBef>
          <a:spcPts val="0"/>
        </a:spcBef>
        <a:spcAft>
          <a:spcPts val="0"/>
        </a:spcAft>
      </a:defPPr>
      <a:lvl1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1pPr>
      <a:lvl2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2pPr>
      <a:lvl3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3pPr>
      <a:lvl4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4pPr>
      <a:lvl5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5pPr>
      <a:lvl6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6pPr>
      <a:lvl7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7pPr>
      <a:lvl8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8pPr>
      <a:lvl9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9pPr>
    </p:bodyStyle>
    <p:otherStyle>
      <a:defPPr marR="0" rtl="0" algn="l">
        <a:lnSpc>
          <a:spcPct val="100000"/>
        </a:lnSpc>
        <a:spcBef>
          <a:spcPts val="0"/>
        </a:spcBef>
        <a:spcAft>
          <a:spcPts val="0"/>
        </a:spcAft>
      </a:defPPr>
      <a:lvl1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1pPr>
      <a:lvl2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2pPr>
      <a:lvl3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3pPr>
      <a:lvl4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4pPr>
      <a:lvl5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5pPr>
      <a:lvl6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6pPr>
      <a:lvl7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7pPr>
      <a:lvl8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8pPr>
      <a:lvl9pPr marR="0" rtl="0" algn="l">
        <a:lnSpc>
          <a:spcPct val="100000"/>
        </a:lnSpc>
        <a:spcBef>
          <a:spcPts val="0"/>
        </a:spcBef>
        <a:spcAft>
          <a:spcPts val="0"/>
        </a:spcAft>
        <a:buNone/>
        <a:defRPr b="0" baseline="0" i="0" sz="1400" u="none" cap="none" strike="noStrike">
          <a:solidFill>
            <a:srgbClr val="000000"/>
          </a:solidFill>
          <a:latin typeface="Arial"/>
          <a:ea typeface="Arial"/>
          <a:cs typeface="Arial"/>
          <a:sym typeface="Arial"/>
          <a:rtl val="0"/>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 Id="rId3" Type="http://schemas.openxmlformats.org/officeDocument/2006/relationships/image" Target="../media/image1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 Id="rId3" Type="http://schemas.openxmlformats.org/officeDocument/2006/relationships/image" Target="../media/image0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 Id="rId3" Type="http://schemas.openxmlformats.org/officeDocument/2006/relationships/image" Target="../media/image1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 Id="rId3"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 Id="rId3" Type="http://schemas.openxmlformats.org/officeDocument/2006/relationships/image" Target="../media/image1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 Id="rId3" Type="http://schemas.openxmlformats.org/officeDocument/2006/relationships/image" Target="../media/image1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 Id="rId3" Type="http://schemas.openxmlformats.org/officeDocument/2006/relationships/image" Target="../media/image2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 Id="rId3" Type="http://schemas.openxmlformats.org/officeDocument/2006/relationships/image" Target="../media/image24.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image" Target="../media/image0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image" Target="../media/image07.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image" Target="../media/image2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05.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0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12.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image" Target="../media/image06.png"/><Relationship Id="rId4" Type="http://schemas.openxmlformats.org/officeDocument/2006/relationships/image" Target="../media/image08.png"/><Relationship Id="rId5" Type="http://schemas.openxmlformats.org/officeDocument/2006/relationships/image" Target="../media/image11.png"/><Relationship Id="rId6" Type="http://schemas.openxmlformats.org/officeDocument/2006/relationships/image" Target="../media/image10.png"/><Relationship Id="rId7"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 Id="rId3" Type="http://schemas.openxmlformats.org/officeDocument/2006/relationships/image" Target="../media/image13.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8" name="Shape 38"/>
        <p:cNvGrpSpPr/>
        <p:nvPr/>
      </p:nvGrpSpPr>
      <p:grpSpPr>
        <a:xfrm>
          <a:off x="0" y="0"/>
          <a:ext cx="0" cy="0"/>
          <a:chOff x="0" y="0"/>
          <a:chExt cx="0" cy="0"/>
        </a:xfrm>
      </p:grpSpPr>
      <p:sp>
        <p:nvSpPr>
          <p:cNvPr id="39" name="Shape 39"/>
          <p:cNvSpPr txBox="1"/>
          <p:nvPr>
            <p:ph type="ctrTitle"/>
          </p:nvPr>
        </p:nvSpPr>
        <p:spPr>
          <a:xfrm>
            <a:off x="2311900" y="1126150"/>
            <a:ext cx="6146399" cy="1159799"/>
          </a:xfrm>
          <a:prstGeom prst="rect">
            <a:avLst/>
          </a:prstGeom>
        </p:spPr>
        <p:txBody>
          <a:bodyPr anchorCtr="0" anchor="b" bIns="91425" lIns="91425" rIns="91425" tIns="91425">
            <a:noAutofit/>
          </a:bodyPr>
          <a:lstStyle/>
          <a:p>
            <a:pPr lvl="0" rtl="0">
              <a:spcBef>
                <a:spcPts val="0"/>
              </a:spcBef>
              <a:buNone/>
            </a:pPr>
            <a:r>
              <a:rPr lang="en"/>
              <a:t>Radio Teletype</a:t>
            </a:r>
          </a:p>
        </p:txBody>
      </p:sp>
      <p:sp>
        <p:nvSpPr>
          <p:cNvPr id="40" name="Shape 40"/>
          <p:cNvSpPr txBox="1"/>
          <p:nvPr>
            <p:ph idx="1" type="subTitle"/>
          </p:nvPr>
        </p:nvSpPr>
        <p:spPr>
          <a:xfrm>
            <a:off x="685800" y="3144853"/>
            <a:ext cx="7772400" cy="784799"/>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transition spd="slow">
    <p:cut/>
  </p:transition>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45" name="Shape 145"/>
        <p:cNvGrpSpPr/>
        <p:nvPr/>
      </p:nvGrpSpPr>
      <p:grpSpPr>
        <a:xfrm>
          <a:off x="0" y="0"/>
          <a:ext cx="0" cy="0"/>
          <a:chOff x="0" y="0"/>
          <a:chExt cx="0" cy="0"/>
        </a:xfrm>
      </p:grpSpPr>
      <p:sp>
        <p:nvSpPr>
          <p:cNvPr id="146" name="Shape 146"/>
          <p:cNvSpPr txBox="1"/>
          <p:nvPr>
            <p:ph type="title"/>
          </p:nvPr>
        </p:nvSpPr>
        <p:spPr>
          <a:xfrm>
            <a:off x="457200" y="205985"/>
            <a:ext cx="8229600" cy="725399"/>
          </a:xfrm>
          <a:prstGeom prst="rect">
            <a:avLst/>
          </a:prstGeom>
        </p:spPr>
        <p:txBody>
          <a:bodyPr anchorCtr="0" anchor="b" bIns="91425" lIns="91425" rIns="91425" tIns="91425">
            <a:noAutofit/>
          </a:bodyPr>
          <a:lstStyle/>
          <a:p>
            <a:pPr>
              <a:spcBef>
                <a:spcPts val="0"/>
              </a:spcBef>
              <a:buNone/>
            </a:pPr>
            <a:r>
              <a:rPr lang="en"/>
              <a:t>Software Defined Radio</a:t>
            </a:r>
          </a:p>
        </p:txBody>
      </p:sp>
      <p:pic>
        <p:nvPicPr>
          <p:cNvPr id="147" name="Shape 147"/>
          <p:cNvPicPr preferRelativeResize="0"/>
          <p:nvPr/>
        </p:nvPicPr>
        <p:blipFill>
          <a:blip r:embed="rId3">
            <a:alphaModFix/>
          </a:blip>
          <a:stretch>
            <a:fillRect/>
          </a:stretch>
        </p:blipFill>
        <p:spPr>
          <a:xfrm>
            <a:off x="1973578" y="1532418"/>
            <a:ext cx="5196843" cy="2436431"/>
          </a:xfrm>
          <a:prstGeom prst="rect">
            <a:avLst/>
          </a:prstGeom>
          <a:noFill/>
          <a:ln>
            <a:noFill/>
          </a:ln>
        </p:spPr>
      </p:pic>
    </p:spTree>
  </p:cSld>
  <p:clrMapOvr>
    <a:masterClrMapping/>
  </p:clrMapOvr>
  <p:transition spd="slow">
    <p:cut/>
  </p:transition>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1" name="Shape 151"/>
        <p:cNvGrpSpPr/>
        <p:nvPr/>
      </p:nvGrpSpPr>
      <p:grpSpPr>
        <a:xfrm>
          <a:off x="0" y="0"/>
          <a:ext cx="0" cy="0"/>
          <a:chOff x="0" y="0"/>
          <a:chExt cx="0" cy="0"/>
        </a:xfrm>
      </p:grpSpPr>
      <p:sp>
        <p:nvSpPr>
          <p:cNvPr id="152" name="Shape 152"/>
          <p:cNvSpPr txBox="1"/>
          <p:nvPr>
            <p:ph type="title"/>
          </p:nvPr>
        </p:nvSpPr>
        <p:spPr>
          <a:xfrm>
            <a:off x="457200" y="205982"/>
            <a:ext cx="8229600" cy="476400"/>
          </a:xfrm>
          <a:prstGeom prst="rect">
            <a:avLst/>
          </a:prstGeom>
        </p:spPr>
        <p:txBody>
          <a:bodyPr anchorCtr="0" anchor="b" bIns="91425" lIns="91425" rIns="91425" tIns="91425">
            <a:noAutofit/>
          </a:bodyPr>
          <a:lstStyle/>
          <a:p>
            <a:pPr lvl="0" rtl="0">
              <a:spcBef>
                <a:spcPts val="0"/>
              </a:spcBef>
              <a:buNone/>
            </a:pPr>
            <a:r>
              <a:rPr lang="en"/>
              <a:t>Decoding On A PC</a:t>
            </a:r>
          </a:p>
        </p:txBody>
      </p:sp>
      <p:cxnSp>
        <p:nvCxnSpPr>
          <p:cNvPr id="153" name="Shape 153"/>
          <p:cNvCxnSpPr/>
          <p:nvPr/>
        </p:nvCxnSpPr>
        <p:spPr>
          <a:xfrm>
            <a:off x="2034520" y="939037"/>
            <a:ext cx="17700" cy="1542899"/>
          </a:xfrm>
          <a:prstGeom prst="straightConnector1">
            <a:avLst/>
          </a:prstGeom>
          <a:noFill/>
          <a:ln cap="flat" cmpd="sng" w="19050">
            <a:solidFill>
              <a:schemeClr val="dk2"/>
            </a:solidFill>
            <a:prstDash val="solid"/>
            <a:round/>
            <a:headEnd len="lg" w="lg" type="none"/>
            <a:tailEnd len="lg" w="lg" type="none"/>
          </a:ln>
        </p:spPr>
      </p:cxnSp>
      <p:sp>
        <p:nvSpPr>
          <p:cNvPr id="154" name="Shape 154"/>
          <p:cNvSpPr/>
          <p:nvPr/>
        </p:nvSpPr>
        <p:spPr>
          <a:xfrm>
            <a:off x="1726027" y="2478265"/>
            <a:ext cx="1509299" cy="387299"/>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a:spcBef>
                <a:spcPts val="0"/>
              </a:spcBef>
              <a:buNone/>
            </a:pPr>
            <a:r>
              <a:t/>
            </a:r>
            <a:endParaRPr/>
          </a:p>
        </p:txBody>
      </p:sp>
      <p:pic>
        <p:nvPicPr>
          <p:cNvPr id="155" name="Shape 155"/>
          <p:cNvPicPr preferRelativeResize="0"/>
          <p:nvPr/>
        </p:nvPicPr>
        <p:blipFill>
          <a:blip r:embed="rId3">
            <a:alphaModFix/>
          </a:blip>
          <a:stretch>
            <a:fillRect/>
          </a:stretch>
        </p:blipFill>
        <p:spPr>
          <a:xfrm>
            <a:off x="4280843" y="1095934"/>
            <a:ext cx="3755742" cy="3270396"/>
          </a:xfrm>
          <a:prstGeom prst="rect">
            <a:avLst/>
          </a:prstGeom>
          <a:noFill/>
          <a:ln>
            <a:noFill/>
          </a:ln>
        </p:spPr>
      </p:pic>
      <p:sp>
        <p:nvSpPr>
          <p:cNvPr id="156" name="Shape 156"/>
          <p:cNvSpPr/>
          <p:nvPr/>
        </p:nvSpPr>
        <p:spPr>
          <a:xfrm>
            <a:off x="1218149" y="2663700"/>
            <a:ext cx="4364394" cy="1322588"/>
          </a:xfrm>
          <a:custGeom>
            <a:pathLst>
              <a:path extrusionOk="0" h="24506" w="76865">
                <a:moveTo>
                  <a:pt x="8917" y="0"/>
                </a:moveTo>
                <a:cubicBezTo>
                  <a:pt x="7494" y="3002"/>
                  <a:pt x="-1881" y="13958"/>
                  <a:pt x="384" y="18014"/>
                </a:cubicBezTo>
                <a:cubicBezTo>
                  <a:pt x="2649" y="22069"/>
                  <a:pt x="9760" y="23650"/>
                  <a:pt x="22507" y="24335"/>
                </a:cubicBezTo>
                <a:cubicBezTo>
                  <a:pt x="35253" y="25019"/>
                  <a:pt x="67805" y="22491"/>
                  <a:pt x="76865" y="22123"/>
                </a:cubicBezTo>
              </a:path>
            </a:pathLst>
          </a:custGeom>
          <a:noFill/>
          <a:ln cap="flat" cmpd="sng" w="19050">
            <a:solidFill>
              <a:schemeClr val="dk2"/>
            </a:solidFill>
            <a:prstDash val="solid"/>
            <a:round/>
            <a:headEnd len="lg" w="lg" type="none"/>
            <a:tailEnd len="lg" w="lg" type="none"/>
          </a:ln>
        </p:spPr>
      </p:sp>
      <p:sp>
        <p:nvSpPr>
          <p:cNvPr id="157" name="Shape 157"/>
          <p:cNvSpPr/>
          <p:nvPr/>
        </p:nvSpPr>
        <p:spPr>
          <a:xfrm rot="-923244">
            <a:off x="4776104" y="1720684"/>
            <a:ext cx="1703815" cy="498482"/>
          </a:xfrm>
          <a:prstGeom prst="rect">
            <a:avLst/>
          </a:prstGeom>
        </p:spPr>
        <p:txBody>
          <a:bodyPr>
            <a:prstTxWarp prst="textPlain"/>
          </a:bodyPr>
          <a:lstStyle/>
          <a:p>
            <a:pPr algn="ctr"/>
            <a:r>
              <a:rPr b="0" i="0">
                <a:ln cap="flat" cmpd="sng" w="19050">
                  <a:solidFill>
                    <a:schemeClr val="dk2"/>
                  </a:solidFill>
                  <a:prstDash val="solid"/>
                  <a:round/>
                  <a:headEnd len="med" w="med" type="none"/>
                  <a:tailEnd len="med" w="med" type="none"/>
                </a:ln>
                <a:solidFill>
                  <a:schemeClr val="lt2"/>
                </a:solidFill>
                <a:latin typeface="Arial"/>
              </a:rPr>
              <a:t>dl-fldigi</a:t>
            </a:r>
          </a:p>
        </p:txBody>
      </p:sp>
    </p:spTree>
  </p:cSld>
  <p:clrMapOvr>
    <a:masterClrMapping/>
  </p:clrMapOvr>
  <p:transition spd="slow">
    <p:cut/>
  </p:transition>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61" name="Shape 161"/>
        <p:cNvGrpSpPr/>
        <p:nvPr/>
      </p:nvGrpSpPr>
      <p:grpSpPr>
        <a:xfrm>
          <a:off x="0" y="0"/>
          <a:ext cx="0" cy="0"/>
          <a:chOff x="0" y="0"/>
          <a:chExt cx="0" cy="0"/>
        </a:xfrm>
      </p:grpSpPr>
      <p:sp>
        <p:nvSpPr>
          <p:cNvPr id="162" name="Shape 162"/>
          <p:cNvSpPr txBox="1"/>
          <p:nvPr>
            <p:ph type="title"/>
          </p:nvPr>
        </p:nvSpPr>
        <p:spPr>
          <a:xfrm>
            <a:off x="457200" y="205982"/>
            <a:ext cx="8229600" cy="476400"/>
          </a:xfrm>
          <a:prstGeom prst="rect">
            <a:avLst/>
          </a:prstGeom>
        </p:spPr>
        <p:txBody>
          <a:bodyPr anchorCtr="0" anchor="b" bIns="91425" lIns="91425" rIns="91425" tIns="91425">
            <a:noAutofit/>
          </a:bodyPr>
          <a:lstStyle/>
          <a:p>
            <a:pPr lvl="0" rtl="0">
              <a:spcBef>
                <a:spcPts val="0"/>
              </a:spcBef>
              <a:buNone/>
            </a:pPr>
            <a:r>
              <a:rPr lang="en"/>
              <a:t>dl-fldigi Configuration</a:t>
            </a:r>
          </a:p>
        </p:txBody>
      </p:sp>
      <p:pic>
        <p:nvPicPr>
          <p:cNvPr id="163" name="Shape 163"/>
          <p:cNvPicPr preferRelativeResize="0"/>
          <p:nvPr/>
        </p:nvPicPr>
        <p:blipFill>
          <a:blip r:embed="rId3">
            <a:alphaModFix/>
          </a:blip>
          <a:stretch>
            <a:fillRect/>
          </a:stretch>
        </p:blipFill>
        <p:spPr>
          <a:xfrm>
            <a:off x="2000250" y="1064418"/>
            <a:ext cx="3857625" cy="3014662"/>
          </a:xfrm>
          <a:prstGeom prst="rect">
            <a:avLst/>
          </a:prstGeom>
          <a:noFill/>
          <a:ln>
            <a:noFill/>
          </a:ln>
        </p:spPr>
      </p:pic>
      <p:sp>
        <p:nvSpPr>
          <p:cNvPr id="164" name="Shape 164"/>
          <p:cNvSpPr/>
          <p:nvPr/>
        </p:nvSpPr>
        <p:spPr>
          <a:xfrm>
            <a:off x="2362325" y="1508775"/>
            <a:ext cx="1305000" cy="510300"/>
          </a:xfrm>
          <a:prstGeom prst="ellipse">
            <a:avLst/>
          </a:prstGeom>
          <a:no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a:spcBef>
                <a:spcPts val="0"/>
              </a:spcBef>
              <a:buNone/>
            </a:pPr>
            <a:r>
              <a:t/>
            </a:r>
            <a:endParaRPr/>
          </a:p>
        </p:txBody>
      </p:sp>
    </p:spTree>
  </p:cSld>
  <p:clrMapOvr>
    <a:masterClrMapping/>
  </p:clrMapOvr>
  <p:transition spd="slow">
    <p:cut/>
  </p:transition>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68" name="Shape 168"/>
        <p:cNvGrpSpPr/>
        <p:nvPr/>
      </p:nvGrpSpPr>
      <p:grpSpPr>
        <a:xfrm>
          <a:off x="0" y="0"/>
          <a:ext cx="0" cy="0"/>
          <a:chOff x="0" y="0"/>
          <a:chExt cx="0" cy="0"/>
        </a:xfrm>
      </p:grpSpPr>
      <p:sp>
        <p:nvSpPr>
          <p:cNvPr id="169" name="Shape 169"/>
          <p:cNvSpPr txBox="1"/>
          <p:nvPr>
            <p:ph type="title"/>
          </p:nvPr>
        </p:nvSpPr>
        <p:spPr>
          <a:xfrm>
            <a:off x="457200" y="205986"/>
            <a:ext cx="8229600" cy="351600"/>
          </a:xfrm>
          <a:prstGeom prst="rect">
            <a:avLst/>
          </a:prstGeom>
        </p:spPr>
        <p:txBody>
          <a:bodyPr anchorCtr="0" anchor="b" bIns="91425" lIns="91425" rIns="91425" tIns="91425">
            <a:noAutofit/>
          </a:bodyPr>
          <a:lstStyle/>
          <a:p>
            <a:pPr lvl="0" rtl="0">
              <a:spcBef>
                <a:spcPts val="0"/>
              </a:spcBef>
              <a:buNone/>
            </a:pPr>
            <a:r>
              <a:rPr lang="en"/>
              <a:t>RTTY Decoder</a:t>
            </a:r>
          </a:p>
        </p:txBody>
      </p:sp>
      <p:pic>
        <p:nvPicPr>
          <p:cNvPr id="170" name="Shape 170"/>
          <p:cNvPicPr preferRelativeResize="0"/>
          <p:nvPr/>
        </p:nvPicPr>
        <p:blipFill>
          <a:blip r:embed="rId3">
            <a:alphaModFix/>
          </a:blip>
          <a:stretch>
            <a:fillRect/>
          </a:stretch>
        </p:blipFill>
        <p:spPr>
          <a:xfrm>
            <a:off x="3012534" y="586743"/>
            <a:ext cx="3118931" cy="4445381"/>
          </a:xfrm>
          <a:prstGeom prst="rect">
            <a:avLst/>
          </a:prstGeom>
          <a:noFill/>
          <a:ln>
            <a:noFill/>
          </a:ln>
        </p:spPr>
      </p:pic>
    </p:spTree>
  </p:cSld>
  <p:clrMapOvr>
    <a:masterClrMapping/>
  </p:clrMapOvr>
  <p:transition spd="slow">
    <p:cut/>
  </p:transition>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74" name="Shape 174"/>
        <p:cNvGrpSpPr/>
        <p:nvPr/>
      </p:nvGrpSpPr>
      <p:grpSpPr>
        <a:xfrm>
          <a:off x="0" y="0"/>
          <a:ext cx="0" cy="0"/>
          <a:chOff x="0" y="0"/>
          <a:chExt cx="0" cy="0"/>
        </a:xfrm>
      </p:grpSpPr>
      <p:sp>
        <p:nvSpPr>
          <p:cNvPr id="175" name="Shape 175"/>
          <p:cNvSpPr txBox="1"/>
          <p:nvPr>
            <p:ph type="title"/>
          </p:nvPr>
        </p:nvSpPr>
        <p:spPr>
          <a:xfrm>
            <a:off x="457200" y="205982"/>
            <a:ext cx="8229600" cy="476400"/>
          </a:xfrm>
          <a:prstGeom prst="rect">
            <a:avLst/>
          </a:prstGeom>
        </p:spPr>
        <p:txBody>
          <a:bodyPr anchorCtr="0" anchor="b" bIns="91425" lIns="91425" rIns="91425" tIns="91425">
            <a:noAutofit/>
          </a:bodyPr>
          <a:lstStyle/>
          <a:p>
            <a:pPr lvl="0" rtl="0">
              <a:spcBef>
                <a:spcPts val="0"/>
              </a:spcBef>
              <a:buNone/>
            </a:pPr>
            <a:r>
              <a:rPr lang="en"/>
              <a:t>RTTY Settings</a:t>
            </a:r>
          </a:p>
        </p:txBody>
      </p:sp>
      <p:pic>
        <p:nvPicPr>
          <p:cNvPr id="176" name="Shape 176"/>
          <p:cNvPicPr preferRelativeResize="0"/>
          <p:nvPr/>
        </p:nvPicPr>
        <p:blipFill>
          <a:blip r:embed="rId3">
            <a:alphaModFix/>
          </a:blip>
          <a:stretch>
            <a:fillRect/>
          </a:stretch>
        </p:blipFill>
        <p:spPr>
          <a:xfrm>
            <a:off x="1687875" y="630431"/>
            <a:ext cx="5480080" cy="4330068"/>
          </a:xfrm>
          <a:prstGeom prst="rect">
            <a:avLst/>
          </a:prstGeom>
          <a:noFill/>
          <a:ln>
            <a:noFill/>
          </a:ln>
        </p:spPr>
      </p:pic>
      <p:sp>
        <p:nvSpPr>
          <p:cNvPr id="177" name="Shape 177"/>
          <p:cNvSpPr/>
          <p:nvPr/>
        </p:nvSpPr>
        <p:spPr>
          <a:xfrm>
            <a:off x="457200" y="1236368"/>
            <a:ext cx="4358400" cy="2509499"/>
          </a:xfrm>
          <a:prstGeom prst="ellipse">
            <a:avLst/>
          </a:prstGeom>
          <a:no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a:spcBef>
                <a:spcPts val="0"/>
              </a:spcBef>
              <a:buNone/>
            </a:pPr>
            <a:r>
              <a:t/>
            </a:r>
            <a:endParaRPr/>
          </a:p>
        </p:txBody>
      </p:sp>
    </p:spTree>
  </p:cSld>
  <p:clrMapOvr>
    <a:masterClrMapping/>
  </p:clrMapOvr>
  <p:transition spd="slow">
    <p:cut/>
  </p:transition>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81" name="Shape 181"/>
        <p:cNvGrpSpPr/>
        <p:nvPr/>
      </p:nvGrpSpPr>
      <p:grpSpPr>
        <a:xfrm>
          <a:off x="0" y="0"/>
          <a:ext cx="0" cy="0"/>
          <a:chOff x="0" y="0"/>
          <a:chExt cx="0" cy="0"/>
        </a:xfrm>
      </p:grpSpPr>
      <p:sp>
        <p:nvSpPr>
          <p:cNvPr id="182" name="Shape 182"/>
          <p:cNvSpPr txBox="1"/>
          <p:nvPr>
            <p:ph type="title"/>
          </p:nvPr>
        </p:nvSpPr>
        <p:spPr>
          <a:xfrm>
            <a:off x="457200" y="205982"/>
            <a:ext cx="8229600" cy="476400"/>
          </a:xfrm>
          <a:prstGeom prst="rect">
            <a:avLst/>
          </a:prstGeom>
        </p:spPr>
        <p:txBody>
          <a:bodyPr anchorCtr="0" anchor="b" bIns="91425" lIns="91425" rIns="91425" tIns="91425">
            <a:noAutofit/>
          </a:bodyPr>
          <a:lstStyle/>
          <a:p>
            <a:pPr>
              <a:spcBef>
                <a:spcPts val="0"/>
              </a:spcBef>
              <a:buNone/>
            </a:pPr>
            <a:r>
              <a:rPr lang="en"/>
              <a:t>RTTY Settings for Pi In The Sky</a:t>
            </a:r>
          </a:p>
        </p:txBody>
      </p:sp>
      <p:sp>
        <p:nvSpPr>
          <p:cNvPr id="183" name="Shape 183"/>
          <p:cNvSpPr txBox="1"/>
          <p:nvPr/>
        </p:nvSpPr>
        <p:spPr>
          <a:xfrm>
            <a:off x="457200" y="723775"/>
            <a:ext cx="8178299" cy="1020299"/>
          </a:xfrm>
          <a:prstGeom prst="rect">
            <a:avLst/>
          </a:prstGeom>
          <a:noFill/>
          <a:ln cap="flat" cmpd="sng" w="28575">
            <a:solidFill>
              <a:srgbClr val="000000"/>
            </a:solidFill>
            <a:prstDash val="solid"/>
            <a:round/>
            <a:headEnd len="med" w="med" type="none"/>
            <a:tailEnd len="med" w="med" type="none"/>
          </a:ln>
        </p:spPr>
        <p:txBody>
          <a:bodyPr anchorCtr="0" anchor="t" bIns="91425" lIns="91425" rIns="91425" tIns="91425">
            <a:noAutofit/>
          </a:bodyPr>
          <a:lstStyle/>
          <a:p>
            <a:pPr lvl="0" rtl="0">
              <a:spcBef>
                <a:spcPts val="0"/>
              </a:spcBef>
              <a:buNone/>
            </a:pPr>
            <a:r>
              <a:rPr b="1" lang="en" sz="1800">
                <a:latin typeface="Courier New"/>
                <a:ea typeface="Courier New"/>
                <a:cs typeface="Courier New"/>
                <a:sym typeface="Courier New"/>
              </a:rPr>
              <a:t>payload=PISKY</a:t>
            </a:r>
          </a:p>
          <a:p>
            <a:pPr lvl="0" rtl="0">
              <a:spcBef>
                <a:spcPts val="0"/>
              </a:spcBef>
              <a:buNone/>
            </a:pPr>
            <a:r>
              <a:rPr b="1" lang="en" sz="1800">
                <a:solidFill>
                  <a:schemeClr val="dk1"/>
                </a:solidFill>
                <a:latin typeface="Courier New"/>
                <a:ea typeface="Courier New"/>
                <a:cs typeface="Courier New"/>
                <a:sym typeface="Courier New"/>
              </a:rPr>
              <a:t>frequency=434.540</a:t>
            </a:r>
          </a:p>
          <a:p>
            <a:pPr lvl="0">
              <a:spcBef>
                <a:spcPts val="0"/>
              </a:spcBef>
              <a:buNone/>
            </a:pPr>
            <a:r>
              <a:rPr b="1" lang="en" sz="1800">
                <a:solidFill>
                  <a:schemeClr val="dk1"/>
                </a:solidFill>
                <a:latin typeface="Courier New"/>
                <a:ea typeface="Courier New"/>
                <a:cs typeface="Courier New"/>
                <a:sym typeface="Courier New"/>
              </a:rPr>
              <a:t>baud=300</a:t>
            </a:r>
          </a:p>
        </p:txBody>
      </p:sp>
      <p:sp>
        <p:nvSpPr>
          <p:cNvPr id="184" name="Shape 184"/>
          <p:cNvSpPr txBox="1"/>
          <p:nvPr/>
        </p:nvSpPr>
        <p:spPr>
          <a:xfrm>
            <a:off x="457000" y="2058575"/>
            <a:ext cx="8178299" cy="2859599"/>
          </a:xfrm>
          <a:prstGeom prst="rect">
            <a:avLst/>
          </a:prstGeom>
          <a:noFill/>
          <a:ln cap="flat" cmpd="sng" w="9525">
            <a:solidFill>
              <a:srgbClr val="000000"/>
            </a:solidFill>
            <a:prstDash val="solid"/>
            <a:round/>
            <a:headEnd len="med" w="med" type="none"/>
            <a:tailEnd len="med" w="med" type="none"/>
          </a:ln>
        </p:spPr>
        <p:txBody>
          <a:bodyPr anchorCtr="0" anchor="t" bIns="91425" lIns="91425" rIns="91425" tIns="91425">
            <a:noAutofit/>
          </a:bodyPr>
          <a:lstStyle/>
          <a:p>
            <a:pPr rtl="0">
              <a:spcBef>
                <a:spcPts val="0"/>
              </a:spcBef>
              <a:buNone/>
            </a:pPr>
            <a:r>
              <a:rPr b="1" lang="en"/>
              <a:t>payload</a:t>
            </a:r>
            <a:r>
              <a:rPr lang="en"/>
              <a:t> - Shows on the map, so you know which balloon is yours.  Also used on the live image map so you know which images are from your flight.  Preferably keep to no more than 6 characters because that is the limit for the image side.</a:t>
            </a:r>
          </a:p>
          <a:p>
            <a:pPr rtl="0">
              <a:spcBef>
                <a:spcPts val="0"/>
              </a:spcBef>
              <a:buNone/>
            </a:pPr>
            <a:r>
              <a:t/>
            </a:r>
            <a:endParaRPr/>
          </a:p>
          <a:p>
            <a:pPr rtl="0">
              <a:spcBef>
                <a:spcPts val="0"/>
              </a:spcBef>
              <a:buNone/>
            </a:pPr>
            <a:r>
              <a:rPr b="1" lang="en"/>
              <a:t>frequency</a:t>
            </a:r>
            <a:r>
              <a:rPr lang="en"/>
              <a:t> - Just like radio stations, each balloon needs its own frequency.  Generally balloon frequencies should be separated by at least 10kHz for RTTY and 50kHz for LoRa.</a:t>
            </a:r>
          </a:p>
          <a:p>
            <a:pPr rtl="0">
              <a:spcBef>
                <a:spcPts val="0"/>
              </a:spcBef>
              <a:buNone/>
            </a:pPr>
            <a:r>
              <a:t/>
            </a:r>
            <a:endParaRPr/>
          </a:p>
          <a:p>
            <a:pPr>
              <a:spcBef>
                <a:spcPts val="0"/>
              </a:spcBef>
              <a:buNone/>
            </a:pPr>
            <a:r>
              <a:rPr b="1" lang="en"/>
              <a:t>baud</a:t>
            </a:r>
            <a:r>
              <a:rPr lang="en"/>
              <a:t> - Controls the speed of </a:t>
            </a:r>
            <a:r>
              <a:rPr lang="en">
                <a:solidFill>
                  <a:schemeClr val="dk1"/>
                </a:solidFill>
              </a:rPr>
              <a:t>data transmission.  Generally 50 baud is used for data only, or 300 baud if you are also sending images.  For the serial setting used by the PITS software, 300 baud is equivalent to 27 characters per second - very slow!</a:t>
            </a:r>
          </a:p>
        </p:txBody>
      </p:sp>
    </p:spTree>
  </p:cSld>
  <p:clrMapOvr>
    <a:masterClrMapping/>
  </p:clrMapOvr>
  <p:transition spd="slow">
    <p:cut/>
  </p:transition>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88" name="Shape 188"/>
        <p:cNvGrpSpPr/>
        <p:nvPr/>
      </p:nvGrpSpPr>
      <p:grpSpPr>
        <a:xfrm>
          <a:off x="0" y="0"/>
          <a:ext cx="0" cy="0"/>
          <a:chOff x="0" y="0"/>
          <a:chExt cx="0" cy="0"/>
        </a:xfrm>
      </p:grpSpPr>
      <p:sp>
        <p:nvSpPr>
          <p:cNvPr id="189" name="Shape 189"/>
          <p:cNvSpPr txBox="1"/>
          <p:nvPr>
            <p:ph type="title"/>
          </p:nvPr>
        </p:nvSpPr>
        <p:spPr>
          <a:xfrm>
            <a:off x="457200" y="205982"/>
            <a:ext cx="8229600" cy="476400"/>
          </a:xfrm>
          <a:prstGeom prst="rect">
            <a:avLst/>
          </a:prstGeom>
        </p:spPr>
        <p:txBody>
          <a:bodyPr anchorCtr="0" anchor="b" bIns="91425" lIns="91425" rIns="91425" tIns="91425">
            <a:noAutofit/>
          </a:bodyPr>
          <a:lstStyle/>
          <a:p>
            <a:pPr lvl="0" rtl="0">
              <a:spcBef>
                <a:spcPts val="0"/>
              </a:spcBef>
              <a:buNone/>
            </a:pPr>
            <a:r>
              <a:rPr lang="en"/>
              <a:t>Waterfall</a:t>
            </a:r>
          </a:p>
        </p:txBody>
      </p:sp>
      <p:pic>
        <p:nvPicPr>
          <p:cNvPr id="190" name="Shape 190"/>
          <p:cNvPicPr preferRelativeResize="0"/>
          <p:nvPr/>
        </p:nvPicPr>
        <p:blipFill>
          <a:blip r:embed="rId3">
            <a:alphaModFix/>
          </a:blip>
          <a:stretch>
            <a:fillRect/>
          </a:stretch>
        </p:blipFill>
        <p:spPr>
          <a:xfrm>
            <a:off x="1396631" y="1306725"/>
            <a:ext cx="6350737" cy="1950225"/>
          </a:xfrm>
          <a:prstGeom prst="rect">
            <a:avLst/>
          </a:prstGeom>
          <a:noFill/>
          <a:ln>
            <a:noFill/>
          </a:ln>
        </p:spPr>
      </p:pic>
    </p:spTree>
  </p:cSld>
  <p:clrMapOvr>
    <a:masterClrMapping/>
  </p:clrMapOvr>
  <p:transition spd="slow">
    <p:cut/>
  </p:transition>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94" name="Shape 194"/>
        <p:cNvGrpSpPr/>
        <p:nvPr/>
      </p:nvGrpSpPr>
      <p:grpSpPr>
        <a:xfrm>
          <a:off x="0" y="0"/>
          <a:ext cx="0" cy="0"/>
          <a:chOff x="0" y="0"/>
          <a:chExt cx="0" cy="0"/>
        </a:xfrm>
      </p:grpSpPr>
      <p:sp>
        <p:nvSpPr>
          <p:cNvPr id="195" name="Shape 195"/>
          <p:cNvSpPr txBox="1"/>
          <p:nvPr>
            <p:ph type="title"/>
          </p:nvPr>
        </p:nvSpPr>
        <p:spPr>
          <a:xfrm>
            <a:off x="457200" y="205982"/>
            <a:ext cx="8229600" cy="476400"/>
          </a:xfrm>
          <a:prstGeom prst="rect">
            <a:avLst/>
          </a:prstGeom>
        </p:spPr>
        <p:txBody>
          <a:bodyPr anchorCtr="0" anchor="b" bIns="91425" lIns="91425" rIns="91425" tIns="91425">
            <a:noAutofit/>
          </a:bodyPr>
          <a:lstStyle/>
          <a:p>
            <a:pPr lvl="0" rtl="0">
              <a:spcBef>
                <a:spcPts val="0"/>
              </a:spcBef>
              <a:buNone/>
            </a:pPr>
            <a:r>
              <a:rPr lang="en"/>
              <a:t>Decoding</a:t>
            </a:r>
          </a:p>
        </p:txBody>
      </p:sp>
      <p:pic>
        <p:nvPicPr>
          <p:cNvPr id="196" name="Shape 196"/>
          <p:cNvPicPr preferRelativeResize="0"/>
          <p:nvPr/>
        </p:nvPicPr>
        <p:blipFill>
          <a:blip r:embed="rId3">
            <a:alphaModFix/>
          </a:blip>
          <a:stretch>
            <a:fillRect/>
          </a:stretch>
        </p:blipFill>
        <p:spPr>
          <a:xfrm>
            <a:off x="1428909" y="814350"/>
            <a:ext cx="6286181" cy="3581662"/>
          </a:xfrm>
          <a:prstGeom prst="rect">
            <a:avLst/>
          </a:prstGeom>
          <a:noFill/>
          <a:ln>
            <a:noFill/>
          </a:ln>
        </p:spPr>
      </p:pic>
      <p:sp>
        <p:nvSpPr>
          <p:cNvPr id="197" name="Shape 197"/>
          <p:cNvSpPr/>
          <p:nvPr/>
        </p:nvSpPr>
        <p:spPr>
          <a:xfrm>
            <a:off x="4651100" y="3434925"/>
            <a:ext cx="2412599" cy="397499"/>
          </a:xfrm>
          <a:prstGeom prst="leftRightArrow">
            <a:avLst>
              <a:gd fmla="val 50000" name="adj1"/>
              <a:gd fmla="val 50000" name="adj2"/>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a:spcBef>
                <a:spcPts val="0"/>
              </a:spcBef>
              <a:buNone/>
            </a:pPr>
            <a:r>
              <a:t/>
            </a:r>
            <a:endParaRPr/>
          </a:p>
        </p:txBody>
      </p:sp>
      <p:sp>
        <p:nvSpPr>
          <p:cNvPr id="198" name="Shape 198"/>
          <p:cNvSpPr/>
          <p:nvPr/>
        </p:nvSpPr>
        <p:spPr>
          <a:xfrm>
            <a:off x="1993325" y="4022362"/>
            <a:ext cx="498299" cy="314400"/>
          </a:xfrm>
          <a:prstGeom prst="ellipse">
            <a:avLst/>
          </a:prstGeom>
          <a:no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a:spcBef>
                <a:spcPts val="0"/>
              </a:spcBef>
              <a:buNone/>
            </a:pPr>
            <a:r>
              <a:t/>
            </a:r>
            <a:endParaRPr/>
          </a:p>
        </p:txBody>
      </p:sp>
    </p:spTree>
  </p:cSld>
  <p:clrMapOvr>
    <a:masterClrMapping/>
  </p:clrMapOvr>
  <p:transition spd="slow">
    <p:cut/>
  </p:transition>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02" name="Shape 202"/>
        <p:cNvGrpSpPr/>
        <p:nvPr/>
      </p:nvGrpSpPr>
      <p:grpSpPr>
        <a:xfrm>
          <a:off x="0" y="0"/>
          <a:ext cx="0" cy="0"/>
          <a:chOff x="0" y="0"/>
          <a:chExt cx="0" cy="0"/>
        </a:xfrm>
      </p:grpSpPr>
      <p:sp>
        <p:nvSpPr>
          <p:cNvPr id="203" name="Shape 203"/>
          <p:cNvSpPr txBox="1"/>
          <p:nvPr>
            <p:ph type="title"/>
          </p:nvPr>
        </p:nvSpPr>
        <p:spPr>
          <a:xfrm>
            <a:off x="942700" y="205987"/>
            <a:ext cx="7743900" cy="582000"/>
          </a:xfrm>
          <a:prstGeom prst="rect">
            <a:avLst/>
          </a:prstGeom>
        </p:spPr>
        <p:txBody>
          <a:bodyPr anchorCtr="0" anchor="b" bIns="91425" lIns="91425" rIns="91425" tIns="91425">
            <a:noAutofit/>
          </a:bodyPr>
          <a:lstStyle/>
          <a:p>
            <a:pPr>
              <a:spcBef>
                <a:spcPts val="0"/>
              </a:spcBef>
              <a:buNone/>
            </a:pPr>
            <a:r>
              <a:rPr lang="en"/>
              <a:t>Decoding and Mapping</a:t>
            </a:r>
          </a:p>
        </p:txBody>
      </p:sp>
      <p:pic>
        <p:nvPicPr>
          <p:cNvPr id="204" name="Shape 204"/>
          <p:cNvPicPr preferRelativeResize="0"/>
          <p:nvPr/>
        </p:nvPicPr>
        <p:blipFill>
          <a:blip r:embed="rId3">
            <a:alphaModFix/>
          </a:blip>
          <a:stretch>
            <a:fillRect/>
          </a:stretch>
        </p:blipFill>
        <p:spPr>
          <a:xfrm>
            <a:off x="0" y="892781"/>
            <a:ext cx="6858000" cy="4286250"/>
          </a:xfrm>
          <a:prstGeom prst="rect">
            <a:avLst/>
          </a:prstGeom>
          <a:noFill/>
          <a:ln>
            <a:noFill/>
          </a:ln>
        </p:spPr>
      </p:pic>
    </p:spTree>
  </p:cSld>
  <p:clrMapOvr>
    <a:masterClrMapping/>
  </p:clrMapOvr>
  <p:transition spd="slow">
    <p:cut/>
  </p:transition>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44" name="Shape 44"/>
        <p:cNvGrpSpPr/>
        <p:nvPr/>
      </p:nvGrpSpPr>
      <p:grpSpPr>
        <a:xfrm>
          <a:off x="0" y="0"/>
          <a:ext cx="0" cy="0"/>
          <a:chOff x="0" y="0"/>
          <a:chExt cx="0" cy="0"/>
        </a:xfrm>
      </p:grpSpPr>
      <p:sp>
        <p:nvSpPr>
          <p:cNvPr id="45" name="Shape 45"/>
          <p:cNvSpPr txBox="1"/>
          <p:nvPr>
            <p:ph type="title"/>
          </p:nvPr>
        </p:nvSpPr>
        <p:spPr>
          <a:xfrm>
            <a:off x="457200" y="205976"/>
            <a:ext cx="8229600" cy="608700"/>
          </a:xfrm>
          <a:prstGeom prst="rect">
            <a:avLst/>
          </a:prstGeom>
        </p:spPr>
        <p:txBody>
          <a:bodyPr anchorCtr="0" anchor="b" bIns="91425" lIns="91425" rIns="91425" tIns="91425">
            <a:noAutofit/>
          </a:bodyPr>
          <a:lstStyle/>
          <a:p>
            <a:pPr lvl="0" rtl="0">
              <a:spcBef>
                <a:spcPts val="0"/>
              </a:spcBef>
              <a:buNone/>
            </a:pPr>
            <a:r>
              <a:rPr lang="en"/>
              <a:t>Session Aims</a:t>
            </a:r>
          </a:p>
        </p:txBody>
      </p:sp>
      <p:sp>
        <p:nvSpPr>
          <p:cNvPr id="46" name="Shape 46"/>
          <p:cNvSpPr txBox="1"/>
          <p:nvPr>
            <p:ph idx="1" type="body"/>
          </p:nvPr>
        </p:nvSpPr>
        <p:spPr>
          <a:xfrm>
            <a:off x="457200" y="1200150"/>
            <a:ext cx="3994500" cy="3725699"/>
          </a:xfrm>
          <a:prstGeom prst="rect">
            <a:avLst/>
          </a:prstGeom>
        </p:spPr>
        <p:txBody>
          <a:bodyPr anchorCtr="0" anchor="t" bIns="91425" lIns="91425" rIns="91425" tIns="91425">
            <a:noAutofit/>
          </a:bodyPr>
          <a:lstStyle/>
          <a:p>
            <a:pPr indent="-228600" lvl="0" marL="457200" rtl="0">
              <a:spcBef>
                <a:spcPts val="0"/>
              </a:spcBef>
              <a:spcAft>
                <a:spcPts val="1000"/>
              </a:spcAft>
              <a:buSzPct val="100000"/>
            </a:pPr>
            <a:r>
              <a:rPr lang="en" sz="1800"/>
              <a:t>To understand how telemetry data is transmitted over radio teletype</a:t>
            </a:r>
          </a:p>
          <a:p>
            <a:pPr indent="-228600" lvl="0" marL="457200" rtl="0">
              <a:spcBef>
                <a:spcPts val="0"/>
              </a:spcBef>
              <a:spcAft>
                <a:spcPts val="1000"/>
              </a:spcAft>
              <a:buSzPct val="100000"/>
            </a:pPr>
            <a:r>
              <a:rPr lang="en" sz="1800"/>
              <a:t>To receive RTTY telemetry from your payload</a:t>
            </a:r>
          </a:p>
        </p:txBody>
      </p:sp>
      <p:sp>
        <p:nvSpPr>
          <p:cNvPr id="47" name="Shape 47"/>
          <p:cNvSpPr txBox="1"/>
          <p:nvPr>
            <p:ph idx="2" type="body"/>
          </p:nvPr>
        </p:nvSpPr>
        <p:spPr>
          <a:xfrm>
            <a:off x="4692273" y="1200150"/>
            <a:ext cx="3994500" cy="3725699"/>
          </a:xfrm>
          <a:prstGeom prst="rect">
            <a:avLst/>
          </a:prstGeom>
        </p:spPr>
        <p:txBody>
          <a:bodyPr anchorCtr="0" anchor="t" bIns="91425" lIns="91425" rIns="91425" tIns="91425">
            <a:noAutofit/>
          </a:bodyPr>
          <a:lstStyle/>
          <a:p>
            <a:pPr lvl="0" rtl="0">
              <a:spcBef>
                <a:spcPts val="0"/>
              </a:spcBef>
              <a:buNone/>
            </a:pPr>
            <a:r>
              <a:rPr b="1" lang="en" sz="1800" u="sng"/>
              <a:t>You will need (per pair):</a:t>
            </a:r>
          </a:p>
          <a:p>
            <a:pPr indent="-228600" lvl="0" marL="457200" rtl="0">
              <a:spcBef>
                <a:spcPts val="0"/>
              </a:spcBef>
              <a:spcAft>
                <a:spcPts val="1000"/>
              </a:spcAft>
              <a:buSzPct val="100000"/>
            </a:pPr>
            <a:r>
              <a:rPr lang="en" sz="1800"/>
              <a:t>1 x payload</a:t>
            </a:r>
          </a:p>
          <a:p>
            <a:pPr indent="-228600" lvl="0" marL="457200" rtl="0">
              <a:spcBef>
                <a:spcPts val="0"/>
              </a:spcBef>
              <a:spcAft>
                <a:spcPts val="1000"/>
              </a:spcAft>
              <a:buSzPct val="100000"/>
            </a:pPr>
            <a:r>
              <a:rPr lang="en" sz="1800"/>
              <a:t>1 x Radio Scanner</a:t>
            </a:r>
          </a:p>
          <a:p>
            <a:pPr indent="-228600" lvl="0" marL="457200" rtl="0">
              <a:spcBef>
                <a:spcPts val="0"/>
              </a:spcBef>
              <a:spcAft>
                <a:spcPts val="1000"/>
              </a:spcAft>
              <a:buSzPct val="100000"/>
            </a:pPr>
            <a:r>
              <a:rPr lang="en" sz="1800"/>
              <a:t>1 x Audio cable</a:t>
            </a:r>
          </a:p>
          <a:p>
            <a:pPr indent="-228600" lvl="0" marL="457200" rtl="0">
              <a:spcBef>
                <a:spcPts val="0"/>
              </a:spcBef>
              <a:spcAft>
                <a:spcPts val="1000"/>
              </a:spcAft>
              <a:buSzPct val="100000"/>
            </a:pPr>
            <a:r>
              <a:rPr lang="en" sz="1800"/>
              <a:t>Tablet / Laptop</a:t>
            </a:r>
          </a:p>
        </p:txBody>
      </p:sp>
      <p:pic>
        <p:nvPicPr>
          <p:cNvPr id="48" name="Shape 48"/>
          <p:cNvPicPr preferRelativeResize="0"/>
          <p:nvPr/>
        </p:nvPicPr>
        <p:blipFill>
          <a:blip r:embed="rId3">
            <a:alphaModFix/>
          </a:blip>
          <a:stretch>
            <a:fillRect/>
          </a:stretch>
        </p:blipFill>
        <p:spPr>
          <a:xfrm>
            <a:off x="7572625" y="76200"/>
            <a:ext cx="1495175" cy="1495175"/>
          </a:xfrm>
          <a:prstGeom prst="rect">
            <a:avLst/>
          </a:prstGeom>
          <a:noFill/>
          <a:ln>
            <a:noFill/>
          </a:ln>
        </p:spPr>
      </p:pic>
    </p:spTree>
  </p:cSld>
  <p:clrMapOvr>
    <a:masterClrMapping/>
  </p:clrMapOvr>
  <p:transition spd="slow">
    <p:cut/>
  </p:transition>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6" name="Shape 86"/>
        <p:cNvGrpSpPr/>
        <p:nvPr/>
      </p:nvGrpSpPr>
      <p:grpSpPr>
        <a:xfrm>
          <a:off x="0" y="0"/>
          <a:ext cx="0" cy="0"/>
          <a:chOff x="0" y="0"/>
          <a:chExt cx="0" cy="0"/>
        </a:xfrm>
      </p:grpSpPr>
      <p:sp>
        <p:nvSpPr>
          <p:cNvPr id="87" name="Shape 87"/>
          <p:cNvSpPr txBox="1"/>
          <p:nvPr>
            <p:ph type="title"/>
          </p:nvPr>
        </p:nvSpPr>
        <p:spPr>
          <a:xfrm>
            <a:off x="457200" y="205987"/>
            <a:ext cx="8229600" cy="547500"/>
          </a:xfrm>
          <a:prstGeom prst="rect">
            <a:avLst/>
          </a:prstGeom>
        </p:spPr>
        <p:txBody>
          <a:bodyPr anchorCtr="0" anchor="b" bIns="91425" lIns="91425" rIns="91425" tIns="91425">
            <a:noAutofit/>
          </a:bodyPr>
          <a:lstStyle/>
          <a:p>
            <a:pPr>
              <a:spcBef>
                <a:spcPts val="0"/>
              </a:spcBef>
              <a:buNone/>
            </a:pPr>
            <a:r>
              <a:rPr lang="en"/>
              <a:t>Radio TeleType</a:t>
            </a:r>
          </a:p>
        </p:txBody>
      </p:sp>
      <p:pic>
        <p:nvPicPr>
          <p:cNvPr id="88" name="Shape 88"/>
          <p:cNvPicPr preferRelativeResize="0"/>
          <p:nvPr/>
        </p:nvPicPr>
        <p:blipFill>
          <a:blip r:embed="rId3">
            <a:alphaModFix/>
          </a:blip>
          <a:stretch>
            <a:fillRect/>
          </a:stretch>
        </p:blipFill>
        <p:spPr>
          <a:xfrm>
            <a:off x="1485900" y="842512"/>
            <a:ext cx="6172199" cy="4004149"/>
          </a:xfrm>
          <a:prstGeom prst="rect">
            <a:avLst/>
          </a:prstGeom>
          <a:noFill/>
          <a:ln>
            <a:noFill/>
          </a:ln>
        </p:spPr>
      </p:pic>
    </p:spTree>
  </p:cSld>
  <p:clrMapOvr>
    <a:masterClrMapping/>
  </p:clrMapOvr>
  <p:transition spd="slow">
    <p:cut/>
  </p:transition>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2" name="Shape 92"/>
        <p:cNvGrpSpPr/>
        <p:nvPr/>
      </p:nvGrpSpPr>
      <p:grpSpPr>
        <a:xfrm>
          <a:off x="0" y="0"/>
          <a:ext cx="0" cy="0"/>
          <a:chOff x="0" y="0"/>
          <a:chExt cx="0" cy="0"/>
        </a:xfrm>
      </p:grpSpPr>
      <p:sp>
        <p:nvSpPr>
          <p:cNvPr id="93" name="Shape 93"/>
          <p:cNvSpPr txBox="1"/>
          <p:nvPr>
            <p:ph type="title"/>
          </p:nvPr>
        </p:nvSpPr>
        <p:spPr>
          <a:xfrm>
            <a:off x="457200" y="205984"/>
            <a:ext cx="8229600" cy="701699"/>
          </a:xfrm>
          <a:prstGeom prst="rect">
            <a:avLst/>
          </a:prstGeom>
        </p:spPr>
        <p:txBody>
          <a:bodyPr anchorCtr="0" anchor="b" bIns="91425" lIns="91425" rIns="91425" tIns="91425">
            <a:noAutofit/>
          </a:bodyPr>
          <a:lstStyle/>
          <a:p>
            <a:pPr>
              <a:spcBef>
                <a:spcPts val="0"/>
              </a:spcBef>
              <a:buNone/>
            </a:pPr>
            <a:r>
              <a:rPr lang="en"/>
              <a:t>RTTY Spectrum Plot</a:t>
            </a:r>
          </a:p>
        </p:txBody>
      </p:sp>
      <p:pic>
        <p:nvPicPr>
          <p:cNvPr id="94" name="Shape 94"/>
          <p:cNvPicPr preferRelativeResize="0"/>
          <p:nvPr/>
        </p:nvPicPr>
        <p:blipFill>
          <a:blip r:embed="rId3">
            <a:alphaModFix/>
          </a:blip>
          <a:stretch>
            <a:fillRect/>
          </a:stretch>
        </p:blipFill>
        <p:spPr>
          <a:xfrm>
            <a:off x="1451493" y="1077600"/>
            <a:ext cx="6241012" cy="3763818"/>
          </a:xfrm>
          <a:prstGeom prst="rect">
            <a:avLst/>
          </a:prstGeom>
          <a:noFill/>
          <a:ln>
            <a:noFill/>
          </a:ln>
        </p:spPr>
      </p:pic>
    </p:spTree>
  </p:cSld>
  <p:clrMapOvr>
    <a:masterClrMapping/>
  </p:clrMapOvr>
  <p:transition spd="slow">
    <p:cut/>
  </p:transition>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8" name="Shape 98"/>
        <p:cNvGrpSpPr/>
        <p:nvPr/>
      </p:nvGrpSpPr>
      <p:grpSpPr>
        <a:xfrm>
          <a:off x="0" y="0"/>
          <a:ext cx="0" cy="0"/>
          <a:chOff x="0" y="0"/>
          <a:chExt cx="0" cy="0"/>
        </a:xfrm>
      </p:grpSpPr>
      <p:sp>
        <p:nvSpPr>
          <p:cNvPr id="99" name="Shape 99"/>
          <p:cNvSpPr txBox="1"/>
          <p:nvPr>
            <p:ph type="title"/>
          </p:nvPr>
        </p:nvSpPr>
        <p:spPr>
          <a:xfrm>
            <a:off x="457200" y="205983"/>
            <a:ext cx="8229600" cy="594900"/>
          </a:xfrm>
          <a:prstGeom prst="rect">
            <a:avLst/>
          </a:prstGeom>
        </p:spPr>
        <p:txBody>
          <a:bodyPr anchorCtr="0" anchor="b" bIns="91425" lIns="91425" rIns="91425" tIns="91425">
            <a:noAutofit/>
          </a:bodyPr>
          <a:lstStyle/>
          <a:p>
            <a:pPr>
              <a:spcBef>
                <a:spcPts val="0"/>
              </a:spcBef>
              <a:buNone/>
            </a:pPr>
            <a:r>
              <a:rPr lang="en"/>
              <a:t>Byte Format</a:t>
            </a:r>
          </a:p>
        </p:txBody>
      </p:sp>
      <p:pic>
        <p:nvPicPr>
          <p:cNvPr id="100" name="Shape 100"/>
          <p:cNvPicPr preferRelativeResize="0"/>
          <p:nvPr/>
        </p:nvPicPr>
        <p:blipFill>
          <a:blip r:embed="rId3">
            <a:alphaModFix/>
          </a:blip>
          <a:stretch>
            <a:fillRect/>
          </a:stretch>
        </p:blipFill>
        <p:spPr>
          <a:xfrm>
            <a:off x="1296037" y="1337118"/>
            <a:ext cx="6551925" cy="2708868"/>
          </a:xfrm>
          <a:prstGeom prst="rect">
            <a:avLst/>
          </a:prstGeom>
          <a:noFill/>
          <a:ln>
            <a:noFill/>
          </a:ln>
        </p:spPr>
      </p:pic>
    </p:spTree>
  </p:cSld>
  <p:clrMapOvr>
    <a:masterClrMapping/>
  </p:clrMapOvr>
  <p:transition spd="slow">
    <p:cut/>
  </p:transition>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04" name="Shape 104"/>
        <p:cNvGrpSpPr/>
        <p:nvPr/>
      </p:nvGrpSpPr>
      <p:grpSpPr>
        <a:xfrm>
          <a:off x="0" y="0"/>
          <a:ext cx="0" cy="0"/>
          <a:chOff x="0" y="0"/>
          <a:chExt cx="0" cy="0"/>
        </a:xfrm>
      </p:grpSpPr>
      <p:sp>
        <p:nvSpPr>
          <p:cNvPr id="105" name="Shape 105"/>
          <p:cNvSpPr txBox="1"/>
          <p:nvPr>
            <p:ph type="title"/>
          </p:nvPr>
        </p:nvSpPr>
        <p:spPr>
          <a:xfrm>
            <a:off x="354350" y="105127"/>
            <a:ext cx="8229600" cy="600600"/>
          </a:xfrm>
          <a:prstGeom prst="rect">
            <a:avLst/>
          </a:prstGeom>
        </p:spPr>
        <p:txBody>
          <a:bodyPr anchorCtr="0" anchor="b" bIns="91425" lIns="91425" rIns="91425" tIns="91425">
            <a:noAutofit/>
          </a:bodyPr>
          <a:lstStyle/>
          <a:p>
            <a:pPr>
              <a:spcBef>
                <a:spcPts val="0"/>
              </a:spcBef>
              <a:buNone/>
            </a:pPr>
            <a:r>
              <a:rPr lang="en"/>
              <a:t>NTX2 FM Radio</a:t>
            </a:r>
          </a:p>
        </p:txBody>
      </p:sp>
      <p:pic>
        <p:nvPicPr>
          <p:cNvPr id="106" name="Shape 106"/>
          <p:cNvPicPr preferRelativeResize="0"/>
          <p:nvPr/>
        </p:nvPicPr>
        <p:blipFill>
          <a:blip r:embed="rId3">
            <a:alphaModFix/>
          </a:blip>
          <a:stretch>
            <a:fillRect/>
          </a:stretch>
        </p:blipFill>
        <p:spPr>
          <a:xfrm>
            <a:off x="2193647" y="705881"/>
            <a:ext cx="4756705" cy="4361306"/>
          </a:xfrm>
          <a:prstGeom prst="rect">
            <a:avLst/>
          </a:prstGeom>
          <a:noFill/>
          <a:ln>
            <a:noFill/>
          </a:ln>
        </p:spPr>
      </p:pic>
    </p:spTree>
  </p:cSld>
  <p:clrMapOvr>
    <a:masterClrMapping/>
  </p:clrMapOvr>
  <p:transition spd="slow">
    <p:cut/>
  </p:transition>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0" name="Shape 110"/>
        <p:cNvGrpSpPr/>
        <p:nvPr/>
      </p:nvGrpSpPr>
      <p:grpSpPr>
        <a:xfrm>
          <a:off x="0" y="0"/>
          <a:ext cx="0" cy="0"/>
          <a:chOff x="0" y="0"/>
          <a:chExt cx="0" cy="0"/>
        </a:xfrm>
      </p:grpSpPr>
      <p:sp>
        <p:nvSpPr>
          <p:cNvPr id="111" name="Shape 111"/>
          <p:cNvSpPr txBox="1"/>
          <p:nvPr>
            <p:ph type="title"/>
          </p:nvPr>
        </p:nvSpPr>
        <p:spPr>
          <a:xfrm>
            <a:off x="457200" y="205986"/>
            <a:ext cx="8229600" cy="517800"/>
          </a:xfrm>
          <a:prstGeom prst="rect">
            <a:avLst/>
          </a:prstGeom>
        </p:spPr>
        <p:txBody>
          <a:bodyPr anchorCtr="0" anchor="b" bIns="91425" lIns="91425" rIns="91425" tIns="91425">
            <a:noAutofit/>
          </a:bodyPr>
          <a:lstStyle/>
          <a:p>
            <a:pPr>
              <a:spcBef>
                <a:spcPts val="0"/>
              </a:spcBef>
              <a:buNone/>
            </a:pPr>
            <a:r>
              <a:rPr lang="en"/>
              <a:t>Tracker</a:t>
            </a:r>
          </a:p>
        </p:txBody>
      </p:sp>
      <p:pic>
        <p:nvPicPr>
          <p:cNvPr id="112" name="Shape 112"/>
          <p:cNvPicPr preferRelativeResize="0"/>
          <p:nvPr/>
        </p:nvPicPr>
        <p:blipFill>
          <a:blip r:embed="rId3">
            <a:alphaModFix/>
          </a:blip>
          <a:stretch>
            <a:fillRect/>
          </a:stretch>
        </p:blipFill>
        <p:spPr>
          <a:xfrm>
            <a:off x="1693241" y="723711"/>
            <a:ext cx="5757517" cy="4231780"/>
          </a:xfrm>
          <a:prstGeom prst="rect">
            <a:avLst/>
          </a:prstGeom>
          <a:noFill/>
          <a:ln>
            <a:noFill/>
          </a:ln>
        </p:spPr>
      </p:pic>
    </p:spTree>
  </p:cSld>
  <p:clrMapOvr>
    <a:masterClrMapping/>
  </p:clrMapOvr>
  <p:transition spd="slow">
    <p:cut/>
  </p:transition>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6" name="Shape 116"/>
        <p:cNvGrpSpPr/>
        <p:nvPr/>
      </p:nvGrpSpPr>
      <p:grpSpPr>
        <a:xfrm>
          <a:off x="0" y="0"/>
          <a:ext cx="0" cy="0"/>
          <a:chOff x="0" y="0"/>
          <a:chExt cx="0" cy="0"/>
        </a:xfrm>
      </p:grpSpPr>
      <p:sp>
        <p:nvSpPr>
          <p:cNvPr id="117" name="Shape 117"/>
          <p:cNvSpPr txBox="1"/>
          <p:nvPr>
            <p:ph type="title"/>
          </p:nvPr>
        </p:nvSpPr>
        <p:spPr>
          <a:xfrm>
            <a:off x="1974177" y="205978"/>
            <a:ext cx="7028700" cy="496500"/>
          </a:xfrm>
          <a:prstGeom prst="rect">
            <a:avLst/>
          </a:prstGeom>
        </p:spPr>
        <p:txBody>
          <a:bodyPr anchorCtr="0" anchor="b" bIns="91425" lIns="91425" rIns="91425" tIns="91425">
            <a:noAutofit/>
          </a:bodyPr>
          <a:lstStyle/>
          <a:p>
            <a:pPr>
              <a:spcBef>
                <a:spcPts val="0"/>
              </a:spcBef>
              <a:buNone/>
            </a:pPr>
            <a:r>
              <a:rPr lang="en"/>
              <a:t>Distributed Tracking System</a:t>
            </a:r>
          </a:p>
        </p:txBody>
      </p:sp>
      <p:pic>
        <p:nvPicPr>
          <p:cNvPr id="118" name="Shape 118"/>
          <p:cNvPicPr preferRelativeResize="0"/>
          <p:nvPr/>
        </p:nvPicPr>
        <p:blipFill>
          <a:blip r:embed="rId3">
            <a:alphaModFix/>
          </a:blip>
          <a:stretch>
            <a:fillRect/>
          </a:stretch>
        </p:blipFill>
        <p:spPr>
          <a:xfrm>
            <a:off x="405237" y="205984"/>
            <a:ext cx="913777" cy="1031055"/>
          </a:xfrm>
          <a:prstGeom prst="rect">
            <a:avLst/>
          </a:prstGeom>
          <a:noFill/>
          <a:ln>
            <a:noFill/>
          </a:ln>
        </p:spPr>
      </p:pic>
      <p:cxnSp>
        <p:nvCxnSpPr>
          <p:cNvPr id="119" name="Shape 119"/>
          <p:cNvCxnSpPr/>
          <p:nvPr/>
        </p:nvCxnSpPr>
        <p:spPr>
          <a:xfrm>
            <a:off x="860186" y="1073662"/>
            <a:ext cx="7800" cy="651899"/>
          </a:xfrm>
          <a:prstGeom prst="straightConnector1">
            <a:avLst/>
          </a:prstGeom>
          <a:noFill/>
          <a:ln cap="flat" cmpd="sng" w="19050">
            <a:solidFill>
              <a:schemeClr val="dk2"/>
            </a:solidFill>
            <a:prstDash val="solid"/>
            <a:round/>
            <a:headEnd len="lg" w="lg" type="none"/>
            <a:tailEnd len="lg" w="lg" type="none"/>
          </a:ln>
        </p:spPr>
      </p:cxnSp>
      <p:sp>
        <p:nvSpPr>
          <p:cNvPr id="120" name="Shape 120"/>
          <p:cNvSpPr/>
          <p:nvPr/>
        </p:nvSpPr>
        <p:spPr>
          <a:xfrm>
            <a:off x="725785" y="1725487"/>
            <a:ext cx="276600" cy="255000"/>
          </a:xfrm>
          <a:prstGeom prst="rect">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a:spcBef>
                <a:spcPts val="0"/>
              </a:spcBef>
              <a:buNone/>
            </a:pPr>
            <a:r>
              <a:t/>
            </a:r>
            <a:endParaRPr/>
          </a:p>
        </p:txBody>
      </p:sp>
      <p:cxnSp>
        <p:nvCxnSpPr>
          <p:cNvPr id="121" name="Shape 121"/>
          <p:cNvCxnSpPr/>
          <p:nvPr/>
        </p:nvCxnSpPr>
        <p:spPr>
          <a:xfrm>
            <a:off x="2070050" y="3739181"/>
            <a:ext cx="7800" cy="586500"/>
          </a:xfrm>
          <a:prstGeom prst="straightConnector1">
            <a:avLst/>
          </a:prstGeom>
          <a:noFill/>
          <a:ln cap="flat" cmpd="sng" w="19050">
            <a:solidFill>
              <a:schemeClr val="dk2"/>
            </a:solidFill>
            <a:prstDash val="solid"/>
            <a:round/>
            <a:headEnd len="lg" w="lg" type="none"/>
            <a:tailEnd len="lg" w="lg" type="none"/>
          </a:ln>
        </p:spPr>
      </p:cxnSp>
      <p:sp>
        <p:nvSpPr>
          <p:cNvPr id="122" name="Shape 122"/>
          <p:cNvSpPr/>
          <p:nvPr/>
        </p:nvSpPr>
        <p:spPr>
          <a:xfrm>
            <a:off x="1943625" y="4325756"/>
            <a:ext cx="956099" cy="195600"/>
          </a:xfrm>
          <a:prstGeom prst="rect">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a:spcBef>
                <a:spcPts val="0"/>
              </a:spcBef>
              <a:buNone/>
            </a:pPr>
            <a:r>
              <a:t/>
            </a:r>
            <a:endParaRPr/>
          </a:p>
        </p:txBody>
      </p:sp>
      <p:sp>
        <p:nvSpPr>
          <p:cNvPr id="123" name="Shape 123"/>
          <p:cNvSpPr/>
          <p:nvPr/>
        </p:nvSpPr>
        <p:spPr>
          <a:xfrm>
            <a:off x="2638911" y="4367250"/>
            <a:ext cx="142200" cy="106799"/>
          </a:xfrm>
          <a:prstGeom prst="ellipse">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a:spcBef>
                <a:spcPts val="0"/>
              </a:spcBef>
              <a:buNone/>
            </a:pPr>
            <a:r>
              <a:t/>
            </a:r>
            <a:endParaRPr/>
          </a:p>
        </p:txBody>
      </p:sp>
      <p:sp>
        <p:nvSpPr>
          <p:cNvPr id="124" name="Shape 124"/>
          <p:cNvSpPr/>
          <p:nvPr/>
        </p:nvSpPr>
        <p:spPr>
          <a:xfrm>
            <a:off x="2070050" y="4385025"/>
            <a:ext cx="442499" cy="71100"/>
          </a:xfrm>
          <a:prstGeom prst="roundRect">
            <a:avLst>
              <a:gd fmla="val 16667" name="adj"/>
            </a:avLst>
          </a:prstGeom>
          <a:solidFill>
            <a:schemeClr val="lt2"/>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a:spcBef>
                <a:spcPts val="0"/>
              </a:spcBef>
              <a:buNone/>
            </a:pPr>
            <a:r>
              <a:t/>
            </a:r>
            <a:endParaRPr/>
          </a:p>
        </p:txBody>
      </p:sp>
      <p:cxnSp>
        <p:nvCxnSpPr>
          <p:cNvPr id="125" name="Shape 125"/>
          <p:cNvCxnSpPr/>
          <p:nvPr/>
        </p:nvCxnSpPr>
        <p:spPr>
          <a:xfrm>
            <a:off x="948100" y="2174737"/>
            <a:ext cx="987599" cy="1830900"/>
          </a:xfrm>
          <a:prstGeom prst="straightConnector1">
            <a:avLst/>
          </a:prstGeom>
          <a:noFill/>
          <a:ln cap="flat" cmpd="sng" w="19050">
            <a:solidFill>
              <a:schemeClr val="dk2"/>
            </a:solidFill>
            <a:prstDash val="solid"/>
            <a:round/>
            <a:headEnd len="lg" w="lg" type="none"/>
            <a:tailEnd len="lg" w="lg" type="triangle"/>
          </a:ln>
        </p:spPr>
      </p:cxnSp>
      <p:cxnSp>
        <p:nvCxnSpPr>
          <p:cNvPr id="126" name="Shape 126"/>
          <p:cNvCxnSpPr>
            <a:stCxn id="120" idx="2"/>
          </p:cNvCxnSpPr>
          <p:nvPr/>
        </p:nvCxnSpPr>
        <p:spPr>
          <a:xfrm flipH="1">
            <a:off x="860185" y="1980487"/>
            <a:ext cx="3900" cy="343500"/>
          </a:xfrm>
          <a:prstGeom prst="straightConnector1">
            <a:avLst/>
          </a:prstGeom>
          <a:noFill/>
          <a:ln cap="flat" cmpd="sng" w="19050">
            <a:solidFill>
              <a:schemeClr val="dk2"/>
            </a:solidFill>
            <a:prstDash val="solid"/>
            <a:round/>
            <a:headEnd len="lg" w="lg" type="none"/>
            <a:tailEnd len="lg" w="lg" type="none"/>
          </a:ln>
        </p:spPr>
      </p:cxnSp>
      <p:pic>
        <p:nvPicPr>
          <p:cNvPr id="127" name="Shape 127"/>
          <p:cNvPicPr preferRelativeResize="0"/>
          <p:nvPr/>
        </p:nvPicPr>
        <p:blipFill>
          <a:blip r:embed="rId4">
            <a:alphaModFix/>
          </a:blip>
          <a:stretch>
            <a:fillRect/>
          </a:stretch>
        </p:blipFill>
        <p:spPr>
          <a:xfrm>
            <a:off x="3104000" y="3798837"/>
            <a:ext cx="1248179" cy="1243475"/>
          </a:xfrm>
          <a:prstGeom prst="rect">
            <a:avLst/>
          </a:prstGeom>
          <a:noFill/>
          <a:ln>
            <a:noFill/>
          </a:ln>
        </p:spPr>
      </p:pic>
      <p:sp>
        <p:nvSpPr>
          <p:cNvPr id="128" name="Shape 128"/>
          <p:cNvSpPr/>
          <p:nvPr/>
        </p:nvSpPr>
        <p:spPr>
          <a:xfrm>
            <a:off x="1720691" y="4438350"/>
            <a:ext cx="1921625" cy="459487"/>
          </a:xfrm>
          <a:custGeom>
            <a:pathLst>
              <a:path extrusionOk="0" h="24506" w="76865">
                <a:moveTo>
                  <a:pt x="8917" y="0"/>
                </a:moveTo>
                <a:cubicBezTo>
                  <a:pt x="7494" y="3002"/>
                  <a:pt x="-1881" y="13958"/>
                  <a:pt x="384" y="18014"/>
                </a:cubicBezTo>
                <a:cubicBezTo>
                  <a:pt x="2649" y="22069"/>
                  <a:pt x="9760" y="23650"/>
                  <a:pt x="22507" y="24335"/>
                </a:cubicBezTo>
                <a:cubicBezTo>
                  <a:pt x="35253" y="25019"/>
                  <a:pt x="67805" y="22491"/>
                  <a:pt x="76865" y="22123"/>
                </a:cubicBezTo>
              </a:path>
            </a:pathLst>
          </a:custGeom>
          <a:noFill/>
          <a:ln cap="flat" cmpd="sng" w="19050">
            <a:solidFill>
              <a:schemeClr val="dk2"/>
            </a:solidFill>
            <a:prstDash val="solid"/>
            <a:round/>
            <a:headEnd len="lg" w="lg" type="none"/>
            <a:tailEnd len="lg" w="lg" type="none"/>
          </a:ln>
        </p:spPr>
      </p:sp>
      <p:pic>
        <p:nvPicPr>
          <p:cNvPr id="129" name="Shape 129"/>
          <p:cNvPicPr preferRelativeResize="0"/>
          <p:nvPr/>
        </p:nvPicPr>
        <p:blipFill>
          <a:blip r:embed="rId5">
            <a:alphaModFix/>
          </a:blip>
          <a:stretch>
            <a:fillRect/>
          </a:stretch>
        </p:blipFill>
        <p:spPr>
          <a:xfrm>
            <a:off x="5218553" y="3301556"/>
            <a:ext cx="2286000" cy="1714500"/>
          </a:xfrm>
          <a:prstGeom prst="rect">
            <a:avLst/>
          </a:prstGeom>
          <a:noFill/>
          <a:ln>
            <a:noFill/>
          </a:ln>
        </p:spPr>
      </p:pic>
      <p:cxnSp>
        <p:nvCxnSpPr>
          <p:cNvPr id="130" name="Shape 130"/>
          <p:cNvCxnSpPr/>
          <p:nvPr/>
        </p:nvCxnSpPr>
        <p:spPr>
          <a:xfrm>
            <a:off x="4400825" y="4390931"/>
            <a:ext cx="1382700" cy="12000"/>
          </a:xfrm>
          <a:prstGeom prst="straightConnector1">
            <a:avLst/>
          </a:prstGeom>
          <a:noFill/>
          <a:ln cap="flat" cmpd="sng" w="19050">
            <a:solidFill>
              <a:schemeClr val="dk2"/>
            </a:solidFill>
            <a:prstDash val="solid"/>
            <a:round/>
            <a:headEnd len="lg" w="lg" type="none"/>
            <a:tailEnd len="lg" w="lg" type="triangle"/>
          </a:ln>
        </p:spPr>
      </p:cxnSp>
      <p:sp>
        <p:nvSpPr>
          <p:cNvPr id="131" name="Shape 131"/>
          <p:cNvSpPr/>
          <p:nvPr/>
        </p:nvSpPr>
        <p:spPr>
          <a:xfrm>
            <a:off x="3286774" y="1054775"/>
            <a:ext cx="3263400" cy="1837199"/>
          </a:xfrm>
          <a:prstGeom prst="roundRect">
            <a:avLst>
              <a:gd fmla="val 16667" name="adj"/>
            </a:avLst>
          </a:prstGeom>
          <a:solidFill>
            <a:srgbClr val="000000"/>
          </a:solidFill>
          <a:ln cap="flat" cmpd="sng" w="19050">
            <a:solidFill>
              <a:schemeClr val="dk2"/>
            </a:solidFill>
            <a:prstDash val="solid"/>
            <a:round/>
            <a:headEnd len="med" w="med" type="none"/>
            <a:tailEnd len="med" w="med" type="none"/>
          </a:ln>
        </p:spPr>
        <p:txBody>
          <a:bodyPr anchorCtr="0" anchor="ctr" bIns="91425" lIns="91425" rIns="91425" tIns="91425">
            <a:noAutofit/>
          </a:bodyPr>
          <a:lstStyle/>
          <a:p>
            <a:pPr>
              <a:spcBef>
                <a:spcPts val="0"/>
              </a:spcBef>
              <a:buNone/>
            </a:pPr>
            <a:r>
              <a:t/>
            </a:r>
            <a:endParaRPr/>
          </a:p>
        </p:txBody>
      </p:sp>
      <p:pic>
        <p:nvPicPr>
          <p:cNvPr id="132" name="Shape 132"/>
          <p:cNvPicPr preferRelativeResize="0"/>
          <p:nvPr/>
        </p:nvPicPr>
        <p:blipFill>
          <a:blip r:embed="rId6">
            <a:alphaModFix/>
          </a:blip>
          <a:stretch>
            <a:fillRect/>
          </a:stretch>
        </p:blipFill>
        <p:spPr>
          <a:xfrm>
            <a:off x="3469767" y="1189288"/>
            <a:ext cx="2174988" cy="1572192"/>
          </a:xfrm>
          <a:prstGeom prst="rect">
            <a:avLst/>
          </a:prstGeom>
          <a:noFill/>
          <a:ln>
            <a:noFill/>
          </a:ln>
        </p:spPr>
      </p:pic>
      <p:cxnSp>
        <p:nvCxnSpPr>
          <p:cNvPr id="133" name="Shape 133"/>
          <p:cNvCxnSpPr/>
          <p:nvPr/>
        </p:nvCxnSpPr>
        <p:spPr>
          <a:xfrm rot="10800000">
            <a:off x="4914524" y="2909456"/>
            <a:ext cx="1374600" cy="746699"/>
          </a:xfrm>
          <a:prstGeom prst="straightConnector1">
            <a:avLst/>
          </a:prstGeom>
          <a:noFill/>
          <a:ln cap="flat" cmpd="sng" w="19050">
            <a:solidFill>
              <a:schemeClr val="dk2"/>
            </a:solidFill>
            <a:prstDash val="solid"/>
            <a:round/>
            <a:headEnd len="lg" w="lg" type="none"/>
            <a:tailEnd len="lg" w="lg" type="triangle"/>
          </a:ln>
        </p:spPr>
      </p:cxnSp>
      <p:pic>
        <p:nvPicPr>
          <p:cNvPr id="134" name="Shape 134"/>
          <p:cNvPicPr preferRelativeResize="0"/>
          <p:nvPr/>
        </p:nvPicPr>
        <p:blipFill>
          <a:blip r:embed="rId7">
            <a:alphaModFix/>
          </a:blip>
          <a:stretch>
            <a:fillRect/>
          </a:stretch>
        </p:blipFill>
        <p:spPr>
          <a:xfrm>
            <a:off x="7235257" y="2278547"/>
            <a:ext cx="1092388" cy="819613"/>
          </a:xfrm>
          <a:prstGeom prst="rect">
            <a:avLst/>
          </a:prstGeom>
          <a:noFill/>
          <a:ln>
            <a:noFill/>
          </a:ln>
        </p:spPr>
      </p:pic>
      <p:cxnSp>
        <p:nvCxnSpPr>
          <p:cNvPr id="135" name="Shape 135"/>
          <p:cNvCxnSpPr/>
          <p:nvPr/>
        </p:nvCxnSpPr>
        <p:spPr>
          <a:xfrm flipH="1">
            <a:off x="7117200" y="3018731"/>
            <a:ext cx="690899" cy="660900"/>
          </a:xfrm>
          <a:prstGeom prst="straightConnector1">
            <a:avLst/>
          </a:prstGeom>
          <a:noFill/>
          <a:ln cap="flat" cmpd="sng" w="19050">
            <a:solidFill>
              <a:schemeClr val="dk2"/>
            </a:solidFill>
            <a:prstDash val="solid"/>
            <a:round/>
            <a:headEnd len="lg" w="lg" type="none"/>
            <a:tailEnd len="lg" w="lg" type="triangle"/>
          </a:ln>
        </p:spPr>
      </p:cxnSp>
    </p:spTree>
  </p:cSld>
  <p:clrMapOvr>
    <a:masterClrMapping/>
  </p:clrMapOvr>
  <p:transition spd="slow">
    <p:cut/>
  </p:transition>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9" name="Shape 139"/>
        <p:cNvGrpSpPr/>
        <p:nvPr/>
      </p:nvGrpSpPr>
      <p:grpSpPr>
        <a:xfrm>
          <a:off x="0" y="0"/>
          <a:ext cx="0" cy="0"/>
          <a:chOff x="0" y="0"/>
          <a:chExt cx="0" cy="0"/>
        </a:xfrm>
      </p:grpSpPr>
      <p:sp>
        <p:nvSpPr>
          <p:cNvPr id="140" name="Shape 140"/>
          <p:cNvSpPr txBox="1"/>
          <p:nvPr>
            <p:ph type="title"/>
          </p:nvPr>
        </p:nvSpPr>
        <p:spPr>
          <a:xfrm>
            <a:off x="457200" y="205984"/>
            <a:ext cx="8229600" cy="659999"/>
          </a:xfrm>
          <a:prstGeom prst="rect">
            <a:avLst/>
          </a:prstGeom>
        </p:spPr>
        <p:txBody>
          <a:bodyPr anchorCtr="0" anchor="b" bIns="91425" lIns="91425" rIns="91425" tIns="91425">
            <a:noAutofit/>
          </a:bodyPr>
          <a:lstStyle/>
          <a:p>
            <a:pPr>
              <a:spcBef>
                <a:spcPts val="0"/>
              </a:spcBef>
              <a:buNone/>
            </a:pPr>
            <a:r>
              <a:rPr lang="en"/>
              <a:t>Receiver</a:t>
            </a:r>
          </a:p>
        </p:txBody>
      </p:sp>
      <p:pic>
        <p:nvPicPr>
          <p:cNvPr id="141" name="Shape 141"/>
          <p:cNvPicPr preferRelativeResize="0"/>
          <p:nvPr/>
        </p:nvPicPr>
        <p:blipFill>
          <a:blip r:embed="rId3">
            <a:alphaModFix/>
          </a:blip>
          <a:stretch>
            <a:fillRect/>
          </a:stretch>
        </p:blipFill>
        <p:spPr>
          <a:xfrm>
            <a:off x="2047490" y="989643"/>
            <a:ext cx="5049018" cy="3839418"/>
          </a:xfrm>
          <a:prstGeom prst="rect">
            <a:avLst/>
          </a:prstGeom>
          <a:noFill/>
          <a:ln>
            <a:noFill/>
          </a:ln>
        </p:spPr>
      </p:pic>
    </p:spTree>
  </p:cSld>
  <p:clrMapOvr>
    <a:masterClrMapping/>
  </p:clrMapOvr>
  <p:transition spd="slow">
    <p:cut/>
  </p:transition>
</p:sld>
</file>

<file path=ppt/theme/theme1.xml><?xml version="1.0" encoding="utf-8"?>
<a:theme xmlns:a="http://schemas.openxmlformats.org/drawingml/2006/main" xmlns:r="http://schemas.openxmlformats.org/officeDocument/2006/relationships" name="simple-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